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65" r:id="rId4"/>
    <p:sldId id="257" r:id="rId5"/>
    <p:sldId id="258" r:id="rId6"/>
    <p:sldId id="259" r:id="rId7"/>
    <p:sldId id="263" r:id="rId8"/>
    <p:sldId id="262" r:id="rId9"/>
    <p:sldId id="266" r:id="rId10"/>
    <p:sldId id="260" r:id="rId11"/>
    <p:sldId id="261" r:id="rId12"/>
    <p:sldId id="269" r:id="rId13"/>
    <p:sldId id="267" r:id="rId14"/>
    <p:sldId id="268" r:id="rId15"/>
    <p:sldId id="272" r:id="rId16"/>
    <p:sldId id="273" r:id="rId17"/>
    <p:sldId id="274" r:id="rId18"/>
    <p:sldId id="275" r:id="rId19"/>
    <p:sldId id="278" r:id="rId20"/>
    <p:sldId id="276" r:id="rId21"/>
    <p:sldId id="270" r:id="rId22"/>
    <p:sldId id="271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chen Illerhaus" initials="JI" lastIdx="1" clrIdx="0">
    <p:extLst>
      <p:ext uri="{19B8F6BF-5375-455C-9EA6-DF929625EA0E}">
        <p15:presenceInfo xmlns:p15="http://schemas.microsoft.com/office/powerpoint/2012/main" userId="Jochen Illerha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689" autoAdjust="0"/>
  </p:normalViewPr>
  <p:slideViewPr>
    <p:cSldViewPr snapToGrid="0">
      <p:cViewPr>
        <p:scale>
          <a:sx n="50" d="100"/>
          <a:sy n="50" d="100"/>
        </p:scale>
        <p:origin x="810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'Mit 0.0001 als schritt'!$R$1</c:f>
              <c:strCache>
                <c:ptCount val="1"/>
                <c:pt idx="0">
                  <c:v>A</c:v>
                </c:pt>
              </c:strCache>
            </c:strRef>
          </c:tx>
          <c:spPr>
            <a:ln w="28575">
              <a:solidFill>
                <a:srgbClr val="FFFF00"/>
              </a:solidFill>
            </a:ln>
          </c:spPr>
          <c:marker>
            <c:symbol val="none"/>
          </c:marker>
          <c:yVal>
            <c:numRef>
              <c:f>'Mit 0.0001 als schritt'!$R$2:$R$1202</c:f>
              <c:numCache>
                <c:formatCode>0.0E+00</c:formatCode>
                <c:ptCount val="1201"/>
                <c:pt idx="0">
                  <c:v>5.2500000000000006E-7</c:v>
                </c:pt>
                <c:pt idx="1">
                  <c:v>2.6246456548993419E-3</c:v>
                </c:pt>
                <c:pt idx="2">
                  <c:v>2.6245957060392249E-3</c:v>
                </c:pt>
                <c:pt idx="3">
                  <c:v>2.6246585054787797E-3</c:v>
                </c:pt>
                <c:pt idx="4">
                  <c:v>2.6245817410628803E-3</c:v>
                </c:pt>
                <c:pt idx="5">
                  <c:v>2.6246263101248977E-3</c:v>
                </c:pt>
                <c:pt idx="6">
                  <c:v>2.6249240954357867E-3</c:v>
                </c:pt>
                <c:pt idx="7">
                  <c:v>2.6244382899128608E-3</c:v>
                </c:pt>
                <c:pt idx="8">
                  <c:v>2.624793932956445E-3</c:v>
                </c:pt>
                <c:pt idx="9">
                  <c:v>2.6249541698345757E-3</c:v>
                </c:pt>
                <c:pt idx="10">
                  <c:v>2.6246395522074167E-3</c:v>
                </c:pt>
                <c:pt idx="11">
                  <c:v>2.6253394134250867E-3</c:v>
                </c:pt>
                <c:pt idx="12">
                  <c:v>2.6246829870645791E-3</c:v>
                </c:pt>
                <c:pt idx="13">
                  <c:v>2.6252133318656543E-3</c:v>
                </c:pt>
                <c:pt idx="14">
                  <c:v>2.6241653498962417E-3</c:v>
                </c:pt>
                <c:pt idx="15">
                  <c:v>2.6245116316131259E-3</c:v>
                </c:pt>
                <c:pt idx="16">
                  <c:v>2.6244401880833254E-3</c:v>
                </c:pt>
                <c:pt idx="17">
                  <c:v>2.6255819584238213E-3</c:v>
                </c:pt>
                <c:pt idx="18">
                  <c:v>2.6244089135725804E-3</c:v>
                </c:pt>
                <c:pt idx="19">
                  <c:v>2.6241189339049065E-3</c:v>
                </c:pt>
                <c:pt idx="20">
                  <c:v>2.6256110517342487E-3</c:v>
                </c:pt>
                <c:pt idx="21">
                  <c:v>2.6240729695259993E-3</c:v>
                </c:pt>
                <c:pt idx="22">
                  <c:v>2.6255025392310366E-3</c:v>
                </c:pt>
                <c:pt idx="23">
                  <c:v>2.6241511395738784E-3</c:v>
                </c:pt>
                <c:pt idx="24">
                  <c:v>2.6259917827669496E-3</c:v>
                </c:pt>
                <c:pt idx="25">
                  <c:v>2.6254750677215527E-3</c:v>
                </c:pt>
                <c:pt idx="26">
                  <c:v>2.6231070089289821E-3</c:v>
                </c:pt>
                <c:pt idx="27">
                  <c:v>2.6236095304467133E-3</c:v>
                </c:pt>
                <c:pt idx="28">
                  <c:v>2.6267889847202963E-3</c:v>
                </c:pt>
                <c:pt idx="29">
                  <c:v>2.6242011594009018E-3</c:v>
                </c:pt>
                <c:pt idx="30">
                  <c:v>2.6257278705449777E-3</c:v>
                </c:pt>
                <c:pt idx="31">
                  <c:v>2.6250478250098019E-3</c:v>
                </c:pt>
                <c:pt idx="32">
                  <c:v>2.6240099763145466E-3</c:v>
                </c:pt>
                <c:pt idx="33">
                  <c:v>2.6257245646023677E-3</c:v>
                </c:pt>
                <c:pt idx="34">
                  <c:v>2.6243036685555943E-3</c:v>
                </c:pt>
                <c:pt idx="35">
                  <c:v>2.6252054176094039E-3</c:v>
                </c:pt>
                <c:pt idx="36">
                  <c:v>2.6239182523599414E-3</c:v>
                </c:pt>
                <c:pt idx="37">
                  <c:v>2.625467791198044E-3</c:v>
                </c:pt>
                <c:pt idx="38">
                  <c:v>2.6254288424375216E-3</c:v>
                </c:pt>
                <c:pt idx="39">
                  <c:v>2.6236991914032545E-3</c:v>
                </c:pt>
                <c:pt idx="40">
                  <c:v>2.6260043636230496E-3</c:v>
                </c:pt>
                <c:pt idx="41">
                  <c:v>2.6249672699287657E-3</c:v>
                </c:pt>
                <c:pt idx="42">
                  <c:v>2.6246764241644599E-3</c:v>
                </c:pt>
                <c:pt idx="43">
                  <c:v>2.62579380538569E-3</c:v>
                </c:pt>
                <c:pt idx="44">
                  <c:v>2.6241112630821309E-3</c:v>
                </c:pt>
                <c:pt idx="45">
                  <c:v>2.625007396190239E-3</c:v>
                </c:pt>
                <c:pt idx="46">
                  <c:v>2.6233160143285181E-3</c:v>
                </c:pt>
                <c:pt idx="47">
                  <c:v>2.6257093235609041E-3</c:v>
                </c:pt>
                <c:pt idx="48">
                  <c:v>2.6231753373771177E-3</c:v>
                </c:pt>
                <c:pt idx="49">
                  <c:v>2.6246861063927915E-3</c:v>
                </c:pt>
                <c:pt idx="50">
                  <c:v>2.6249423386823928E-3</c:v>
                </c:pt>
                <c:pt idx="51">
                  <c:v>2.6252189281984924E-3</c:v>
                </c:pt>
                <c:pt idx="52">
                  <c:v>2.624087779207588E-3</c:v>
                </c:pt>
                <c:pt idx="53">
                  <c:v>2.6271428905888759E-3</c:v>
                </c:pt>
                <c:pt idx="54">
                  <c:v>2.6242546539730557E-3</c:v>
                </c:pt>
                <c:pt idx="55">
                  <c:v>2.6254761242783305E-3</c:v>
                </c:pt>
                <c:pt idx="56">
                  <c:v>2.6244151740910356E-3</c:v>
                </c:pt>
                <c:pt idx="57">
                  <c:v>2.6253178722316622E-3</c:v>
                </c:pt>
                <c:pt idx="58">
                  <c:v>2.6244151986011101E-3</c:v>
                </c:pt>
                <c:pt idx="59">
                  <c:v>2.6256698531089322E-3</c:v>
                </c:pt>
                <c:pt idx="60">
                  <c:v>2.6248554129583868E-3</c:v>
                </c:pt>
                <c:pt idx="61">
                  <c:v>2.6244370261331029E-3</c:v>
                </c:pt>
                <c:pt idx="62">
                  <c:v>2.625765618678535E-3</c:v>
                </c:pt>
                <c:pt idx="63">
                  <c:v>2.6244439411051718E-3</c:v>
                </c:pt>
                <c:pt idx="64">
                  <c:v>2.6260666269703834E-3</c:v>
                </c:pt>
                <c:pt idx="65">
                  <c:v>2.6253843932329476E-3</c:v>
                </c:pt>
                <c:pt idx="66">
                  <c:v>2.6255141961200185E-3</c:v>
                </c:pt>
                <c:pt idx="67">
                  <c:v>2.6269373180101453E-3</c:v>
                </c:pt>
                <c:pt idx="68">
                  <c:v>2.6211359048551423E-3</c:v>
                </c:pt>
                <c:pt idx="69">
                  <c:v>2.6269060787690451E-3</c:v>
                </c:pt>
                <c:pt idx="70">
                  <c:v>2.6216836308577025E-3</c:v>
                </c:pt>
                <c:pt idx="71">
                  <c:v>2.6297147969089642E-3</c:v>
                </c:pt>
                <c:pt idx="72">
                  <c:v>2.621356240726902E-3</c:v>
                </c:pt>
                <c:pt idx="73">
                  <c:v>2.6308515861199755E-3</c:v>
                </c:pt>
                <c:pt idx="74">
                  <c:v>2.6179920698398765E-3</c:v>
                </c:pt>
                <c:pt idx="75">
                  <c:v>2.6316393693382248E-3</c:v>
                </c:pt>
                <c:pt idx="76">
                  <c:v>2.6172247214749436E-3</c:v>
                </c:pt>
                <c:pt idx="77">
                  <c:v>2.6358347739973836E-3</c:v>
                </c:pt>
                <c:pt idx="78">
                  <c:v>2.6161617965968706E-3</c:v>
                </c:pt>
                <c:pt idx="79">
                  <c:v>2.6305015383080443E-3</c:v>
                </c:pt>
                <c:pt idx="80">
                  <c:v>2.624804127991591E-3</c:v>
                </c:pt>
                <c:pt idx="81">
                  <c:v>2.6253091155218761E-3</c:v>
                </c:pt>
                <c:pt idx="82">
                  <c:v>2.6238769591667779E-3</c:v>
                </c:pt>
                <c:pt idx="83">
                  <c:v>2.6242241550409467E-3</c:v>
                </c:pt>
                <c:pt idx="84">
                  <c:v>2.6300235009996953E-3</c:v>
                </c:pt>
                <c:pt idx="85">
                  <c:v>2.6126977055521E-3</c:v>
                </c:pt>
                <c:pt idx="86">
                  <c:v>2.63633772882782E-3</c:v>
                </c:pt>
                <c:pt idx="87">
                  <c:v>2.6213998409109207E-3</c:v>
                </c:pt>
                <c:pt idx="88">
                  <c:v>2.629046898240367E-3</c:v>
                </c:pt>
                <c:pt idx="89">
                  <c:v>2.6321331628672423E-3</c:v>
                </c:pt>
                <c:pt idx="90">
                  <c:v>2.6058663590408926E-3</c:v>
                </c:pt>
                <c:pt idx="91">
                  <c:v>2.6474621777874824E-3</c:v>
                </c:pt>
                <c:pt idx="92">
                  <c:v>2.6113262167233725E-3</c:v>
                </c:pt>
                <c:pt idx="93">
                  <c:v>2.6275865007909099E-3</c:v>
                </c:pt>
                <c:pt idx="94">
                  <c:v>2.629881602901632E-3</c:v>
                </c:pt>
                <c:pt idx="95">
                  <c:v>2.6214225291567583E-3</c:v>
                </c:pt>
                <c:pt idx="96">
                  <c:v>2.6235999048093012E-3</c:v>
                </c:pt>
                <c:pt idx="97">
                  <c:v>2.6311741754747875E-3</c:v>
                </c:pt>
                <c:pt idx="98">
                  <c:v>2.6247484143488153E-3</c:v>
                </c:pt>
                <c:pt idx="99">
                  <c:v>2.6212145931429204E-3</c:v>
                </c:pt>
                <c:pt idx="100">
                  <c:v>2.633700400837144E-3</c:v>
                </c:pt>
                <c:pt idx="101">
                  <c:v>2.6178805729726862E-3</c:v>
                </c:pt>
                <c:pt idx="102">
                  <c:v>2.6277050303414179E-3</c:v>
                </c:pt>
                <c:pt idx="103">
                  <c:v>2.6222812412956958E-3</c:v>
                </c:pt>
                <c:pt idx="104">
                  <c:v>2.6260082818817115E-3</c:v>
                </c:pt>
                <c:pt idx="105">
                  <c:v>2.6253989688827389E-3</c:v>
                </c:pt>
                <c:pt idx="106">
                  <c:v>2.6283135722485335E-3</c:v>
                </c:pt>
                <c:pt idx="107">
                  <c:v>2.6170831730911448E-3</c:v>
                </c:pt>
                <c:pt idx="108">
                  <c:v>2.6324434545544617E-3</c:v>
                </c:pt>
                <c:pt idx="109">
                  <c:v>2.6148043123265796E-3</c:v>
                </c:pt>
                <c:pt idx="110">
                  <c:v>2.6367083576845085E-3</c:v>
                </c:pt>
                <c:pt idx="111">
                  <c:v>2.6134132699471568E-3</c:v>
                </c:pt>
                <c:pt idx="112">
                  <c:v>2.6335332515317611E-3</c:v>
                </c:pt>
                <c:pt idx="113">
                  <c:v>2.6165945353149728E-3</c:v>
                </c:pt>
                <c:pt idx="114">
                  <c:v>2.6328252232575566E-3</c:v>
                </c:pt>
                <c:pt idx="115">
                  <c:v>2.6207881279347173E-3</c:v>
                </c:pt>
                <c:pt idx="116">
                  <c:v>2.6275531266326674E-3</c:v>
                </c:pt>
                <c:pt idx="117">
                  <c:v>2.619757773024145E-3</c:v>
                </c:pt>
                <c:pt idx="118">
                  <c:v>2.6286150472432934E-3</c:v>
                </c:pt>
                <c:pt idx="119">
                  <c:v>2.6211395827551165E-3</c:v>
                </c:pt>
                <c:pt idx="120">
                  <c:v>2.6312412883368053E-3</c:v>
                </c:pt>
                <c:pt idx="121">
                  <c:v>2.621195849055985E-3</c:v>
                </c:pt>
                <c:pt idx="122">
                  <c:v>2.6263863866389098E-3</c:v>
                </c:pt>
                <c:pt idx="123">
                  <c:v>2.6308155093859448E-3</c:v>
                </c:pt>
                <c:pt idx="124">
                  <c:v>2.6403783625785771E-3</c:v>
                </c:pt>
                <c:pt idx="125">
                  <c:v>2.608089180553802E-3</c:v>
                </c:pt>
                <c:pt idx="126">
                  <c:v>2.6113618252562448E-3</c:v>
                </c:pt>
                <c:pt idx="127">
                  <c:v>2.6493947740262175E-3</c:v>
                </c:pt>
                <c:pt idx="128">
                  <c:v>2.6192096171273882E-3</c:v>
                </c:pt>
                <c:pt idx="129">
                  <c:v>2.6149613998669441E-3</c:v>
                </c:pt>
                <c:pt idx="130">
                  <c:v>2.6304902441972033E-3</c:v>
                </c:pt>
                <c:pt idx="131">
                  <c:v>2.6327387327661073E-3</c:v>
                </c:pt>
                <c:pt idx="132">
                  <c:v>2.6207844185251461E-3</c:v>
                </c:pt>
                <c:pt idx="133">
                  <c:v>2.6195623830110315E-3</c:v>
                </c:pt>
                <c:pt idx="134">
                  <c:v>2.6205245648602826E-3</c:v>
                </c:pt>
                <c:pt idx="135">
                  <c:v>2.6457121297169955E-3</c:v>
                </c:pt>
                <c:pt idx="136">
                  <c:v>2.6091735262414872E-3</c:v>
                </c:pt>
                <c:pt idx="137">
                  <c:v>2.6111227678238813E-3</c:v>
                </c:pt>
                <c:pt idx="138">
                  <c:v>2.6568462067983745E-3</c:v>
                </c:pt>
                <c:pt idx="139">
                  <c:v>2.6145720581726289E-3</c:v>
                </c:pt>
                <c:pt idx="140">
                  <c:v>2.6031727688720641E-3</c:v>
                </c:pt>
                <c:pt idx="141">
                  <c:v>2.6412546065323617E-3</c:v>
                </c:pt>
                <c:pt idx="142">
                  <c:v>2.6410477555957046E-3</c:v>
                </c:pt>
                <c:pt idx="143">
                  <c:v>2.6018124335509124E-3</c:v>
                </c:pt>
                <c:pt idx="144">
                  <c:v>2.6171448380189477E-3</c:v>
                </c:pt>
                <c:pt idx="145">
                  <c:v>2.6507061426858519E-3</c:v>
                </c:pt>
                <c:pt idx="146">
                  <c:v>2.6211639920230567E-3</c:v>
                </c:pt>
                <c:pt idx="147">
                  <c:v>2.6050937159488308E-3</c:v>
                </c:pt>
                <c:pt idx="148">
                  <c:v>2.6289841496454913E-3</c:v>
                </c:pt>
                <c:pt idx="149">
                  <c:v>2.6487242256838378E-3</c:v>
                </c:pt>
                <c:pt idx="150">
                  <c:v>2.6120527884761352E-3</c:v>
                </c:pt>
                <c:pt idx="151">
                  <c:v>2.6135700280712215E-3</c:v>
                </c:pt>
                <c:pt idx="152">
                  <c:v>2.6256160022384151E-3</c:v>
                </c:pt>
                <c:pt idx="153">
                  <c:v>2.6373428894463508E-3</c:v>
                </c:pt>
                <c:pt idx="154">
                  <c:v>2.6242062042106662E-3</c:v>
                </c:pt>
                <c:pt idx="155">
                  <c:v>2.6242030883524281E-3</c:v>
                </c:pt>
                <c:pt idx="156">
                  <c:v>2.6383560821413021E-3</c:v>
                </c:pt>
                <c:pt idx="157">
                  <c:v>2.6131851118078031E-3</c:v>
                </c:pt>
                <c:pt idx="158">
                  <c:v>2.6180443093056505E-3</c:v>
                </c:pt>
                <c:pt idx="159">
                  <c:v>2.6396416621954494E-3</c:v>
                </c:pt>
                <c:pt idx="160">
                  <c:v>2.6201647990702764E-3</c:v>
                </c:pt>
                <c:pt idx="161">
                  <c:v>2.6165389281729151E-3</c:v>
                </c:pt>
                <c:pt idx="162">
                  <c:v>2.6328452783249412E-3</c:v>
                </c:pt>
                <c:pt idx="163">
                  <c:v>2.6298657553835286E-3</c:v>
                </c:pt>
                <c:pt idx="164">
                  <c:v>2.6131786437910143E-3</c:v>
                </c:pt>
                <c:pt idx="165">
                  <c:v>2.6303833616032474E-3</c:v>
                </c:pt>
                <c:pt idx="166">
                  <c:v>2.6300369245434441E-3</c:v>
                </c:pt>
                <c:pt idx="167">
                  <c:v>2.6138932338705539E-3</c:v>
                </c:pt>
                <c:pt idx="168">
                  <c:v>2.6288010594617411E-3</c:v>
                </c:pt>
                <c:pt idx="169">
                  <c:v>2.6321142515316129E-3</c:v>
                </c:pt>
                <c:pt idx="170">
                  <c:v>2.6288348900720265E-3</c:v>
                </c:pt>
                <c:pt idx="171">
                  <c:v>2.6086418471359327E-3</c:v>
                </c:pt>
                <c:pt idx="172">
                  <c:v>2.6301841814057453E-3</c:v>
                </c:pt>
                <c:pt idx="173">
                  <c:v>2.6368450482695469E-3</c:v>
                </c:pt>
                <c:pt idx="174">
                  <c:v>2.6237677000269244E-3</c:v>
                </c:pt>
                <c:pt idx="175">
                  <c:v>2.6180765710802703E-3</c:v>
                </c:pt>
                <c:pt idx="176">
                  <c:v>2.6311210547198399E-3</c:v>
                </c:pt>
                <c:pt idx="177">
                  <c:v>2.6288344783424733E-3</c:v>
                </c:pt>
                <c:pt idx="178">
                  <c:v>2.6164506050583847E-3</c:v>
                </c:pt>
                <c:pt idx="179">
                  <c:v>2.6291685052886246E-3</c:v>
                </c:pt>
                <c:pt idx="180">
                  <c:v>2.6291676656384974E-3</c:v>
                </c:pt>
                <c:pt idx="181">
                  <c:v>2.6210208529898645E-3</c:v>
                </c:pt>
                <c:pt idx="182">
                  <c:v>2.6218714476170212E-3</c:v>
                </c:pt>
                <c:pt idx="183">
                  <c:v>2.6306591718599399E-3</c:v>
                </c:pt>
                <c:pt idx="184">
                  <c:v>2.6294396354602512E-3</c:v>
                </c:pt>
                <c:pt idx="185">
                  <c:v>2.6222618316051154E-3</c:v>
                </c:pt>
                <c:pt idx="186">
                  <c:v>2.6232520011652861E-3</c:v>
                </c:pt>
                <c:pt idx="187">
                  <c:v>2.6290298022658698E-3</c:v>
                </c:pt>
                <c:pt idx="188">
                  <c:v>2.6253088968837147E-3</c:v>
                </c:pt>
                <c:pt idx="189">
                  <c:v>2.623879562337306E-3</c:v>
                </c:pt>
                <c:pt idx="190">
                  <c:v>2.6248246457848418E-3</c:v>
                </c:pt>
                <c:pt idx="191">
                  <c:v>2.6257715953313422E-3</c:v>
                </c:pt>
                <c:pt idx="192">
                  <c:v>2.6251047240482992E-3</c:v>
                </c:pt>
                <c:pt idx="193">
                  <c:v>2.6249936009886858E-3</c:v>
                </c:pt>
                <c:pt idx="194">
                  <c:v>2.6251571648734547E-3</c:v>
                </c:pt>
                <c:pt idx="195">
                  <c:v>2.6257310539481438E-3</c:v>
                </c:pt>
                <c:pt idx="196">
                  <c:v>2.6247375740739544E-3</c:v>
                </c:pt>
                <c:pt idx="197">
                  <c:v>2.623992779302144E-3</c:v>
                </c:pt>
                <c:pt idx="198">
                  <c:v>2.6251620174126758E-3</c:v>
                </c:pt>
                <c:pt idx="199">
                  <c:v>2.6292900200088863E-3</c:v>
                </c:pt>
                <c:pt idx="200">
                  <c:v>2.6231398760794104E-3</c:v>
                </c:pt>
                <c:pt idx="201">
                  <c:v>2.6224877682153938E-3</c:v>
                </c:pt>
                <c:pt idx="202">
                  <c:v>2.6291662088873055E-3</c:v>
                </c:pt>
                <c:pt idx="203">
                  <c:v>2.6309979724347572E-3</c:v>
                </c:pt>
                <c:pt idx="204">
                  <c:v>2.6215461354422848E-3</c:v>
                </c:pt>
                <c:pt idx="205">
                  <c:v>2.6207471408323905E-3</c:v>
                </c:pt>
                <c:pt idx="206">
                  <c:v>2.6296129913634461E-3</c:v>
                </c:pt>
                <c:pt idx="207">
                  <c:v>2.6296176965022039E-3</c:v>
                </c:pt>
                <c:pt idx="208">
                  <c:v>2.6162165146518465E-3</c:v>
                </c:pt>
                <c:pt idx="209">
                  <c:v>2.6283792953801163E-3</c:v>
                </c:pt>
                <c:pt idx="210">
                  <c:v>2.6316794329180812E-3</c:v>
                </c:pt>
                <c:pt idx="211">
                  <c:v>2.6180116295774145E-3</c:v>
                </c:pt>
                <c:pt idx="212">
                  <c:v>2.6231776921825586E-3</c:v>
                </c:pt>
                <c:pt idx="213">
                  <c:v>2.6375093445801315E-3</c:v>
                </c:pt>
                <c:pt idx="214">
                  <c:v>2.6296577583190608E-3</c:v>
                </c:pt>
                <c:pt idx="215">
                  <c:v>2.6092682865567832E-3</c:v>
                </c:pt>
                <c:pt idx="216">
                  <c:v>2.6281691030954554E-3</c:v>
                </c:pt>
                <c:pt idx="217">
                  <c:v>2.6328700888096218E-3</c:v>
                </c:pt>
                <c:pt idx="218">
                  <c:v>2.6284779360321239E-3</c:v>
                </c:pt>
                <c:pt idx="219">
                  <c:v>2.6130578882325173E-3</c:v>
                </c:pt>
                <c:pt idx="220">
                  <c:v>2.6309097221203365E-3</c:v>
                </c:pt>
                <c:pt idx="221">
                  <c:v>2.6312367491485161E-3</c:v>
                </c:pt>
                <c:pt idx="222">
                  <c:v>2.6130185029575176E-3</c:v>
                </c:pt>
                <c:pt idx="223">
                  <c:v>2.6289240170956352E-3</c:v>
                </c:pt>
                <c:pt idx="224">
                  <c:v>2.6338132529624969E-3</c:v>
                </c:pt>
                <c:pt idx="225">
                  <c:v>2.6165383637497541E-3</c:v>
                </c:pt>
                <c:pt idx="226">
                  <c:v>2.6191237405254753E-3</c:v>
                </c:pt>
                <c:pt idx="227">
                  <c:v>2.6407018574290675E-3</c:v>
                </c:pt>
                <c:pt idx="228">
                  <c:v>2.6182029102896631E-3</c:v>
                </c:pt>
                <c:pt idx="229">
                  <c:v>2.6142469698412218E-3</c:v>
                </c:pt>
                <c:pt idx="230">
                  <c:v>2.6362588678198878E-3</c:v>
                </c:pt>
                <c:pt idx="231">
                  <c:v>2.6253590154580314E-3</c:v>
                </c:pt>
                <c:pt idx="232">
                  <c:v>2.6253507745173515E-3</c:v>
                </c:pt>
                <c:pt idx="233">
                  <c:v>2.636121653455864E-3</c:v>
                </c:pt>
                <c:pt idx="234">
                  <c:v>2.6252109204382701E-3</c:v>
                </c:pt>
                <c:pt idx="235">
                  <c:v>2.6148027996129725E-3</c:v>
                </c:pt>
                <c:pt idx="236">
                  <c:v>2.6132323819369752E-3</c:v>
                </c:pt>
                <c:pt idx="237">
                  <c:v>2.6474497673774355E-3</c:v>
                </c:pt>
                <c:pt idx="238">
                  <c:v>2.6290263615487419E-3</c:v>
                </c:pt>
                <c:pt idx="239">
                  <c:v>2.6062578626350474E-3</c:v>
                </c:pt>
                <c:pt idx="240">
                  <c:v>2.619765097080784E-3</c:v>
                </c:pt>
                <c:pt idx="241">
                  <c:v>2.6520821526302002E-3</c:v>
                </c:pt>
                <c:pt idx="242">
                  <c:v>2.6175790808617427E-3</c:v>
                </c:pt>
                <c:pt idx="243">
                  <c:v>2.6027099618880362E-3</c:v>
                </c:pt>
                <c:pt idx="244">
                  <c:v>2.6394772779487902E-3</c:v>
                </c:pt>
                <c:pt idx="245">
                  <c:v>2.6418980146061116E-3</c:v>
                </c:pt>
                <c:pt idx="246">
                  <c:v>2.6046310864966393E-3</c:v>
                </c:pt>
                <c:pt idx="247">
                  <c:v>2.6129506105482675E-3</c:v>
                </c:pt>
                <c:pt idx="248">
                  <c:v>2.6581293605349166E-3</c:v>
                </c:pt>
                <c:pt idx="249">
                  <c:v>2.6120983666896441E-3</c:v>
                </c:pt>
                <c:pt idx="250">
                  <c:v>2.6107023987075179E-3</c:v>
                </c:pt>
                <c:pt idx="251">
                  <c:v>2.643982364818262E-3</c:v>
                </c:pt>
                <c:pt idx="252">
                  <c:v>2.6214133412005153E-3</c:v>
                </c:pt>
                <c:pt idx="253">
                  <c:v>2.6211631772581206E-3</c:v>
                </c:pt>
                <c:pt idx="254">
                  <c:v>2.6182557547496654E-3</c:v>
                </c:pt>
                <c:pt idx="255">
                  <c:v>2.6343932984491392E-3</c:v>
                </c:pt>
                <c:pt idx="256">
                  <c:v>2.6321471372862254E-3</c:v>
                </c:pt>
                <c:pt idx="257">
                  <c:v>2.6161765786002628E-3</c:v>
                </c:pt>
                <c:pt idx="258">
                  <c:v>2.6159850216576908E-3</c:v>
                </c:pt>
                <c:pt idx="259">
                  <c:v>2.6511333367777445E-3</c:v>
                </c:pt>
                <c:pt idx="260">
                  <c:v>2.6130979721671055E-3</c:v>
                </c:pt>
                <c:pt idx="261">
                  <c:v>2.6094332302685486E-3</c:v>
                </c:pt>
                <c:pt idx="262">
                  <c:v>2.6371115555742924E-3</c:v>
                </c:pt>
                <c:pt idx="263">
                  <c:v>2.632632303027127E-3</c:v>
                </c:pt>
                <c:pt idx="264">
                  <c:v>2.6262179000128144E-3</c:v>
                </c:pt>
                <c:pt idx="265">
                  <c:v>2.6225784688723719E-3</c:v>
                </c:pt>
                <c:pt idx="266">
                  <c:v>2.6295335556597021E-3</c:v>
                </c:pt>
                <c:pt idx="267">
                  <c:v>2.6233896532402712E-3</c:v>
                </c:pt>
                <c:pt idx="268">
                  <c:v>2.627270422770181E-3</c:v>
                </c:pt>
                <c:pt idx="269">
                  <c:v>2.6221128847289527E-3</c:v>
                </c:pt>
                <c:pt idx="270">
                  <c:v>2.6262013459461137E-3</c:v>
                </c:pt>
                <c:pt idx="271">
                  <c:v>2.6227647171343377E-3</c:v>
                </c:pt>
                <c:pt idx="272">
                  <c:v>2.6314645512853646E-3</c:v>
                </c:pt>
                <c:pt idx="273">
                  <c:v>2.6191480238647036E-3</c:v>
                </c:pt>
                <c:pt idx="274">
                  <c:v>2.6316871257485303E-3</c:v>
                </c:pt>
                <c:pt idx="275">
                  <c:v>2.6155370819527096E-3</c:v>
                </c:pt>
                <c:pt idx="276">
                  <c:v>2.6356276752364377E-3</c:v>
                </c:pt>
                <c:pt idx="277">
                  <c:v>2.6168602636651855E-3</c:v>
                </c:pt>
                <c:pt idx="278">
                  <c:v>2.6313702951394347E-3</c:v>
                </c:pt>
                <c:pt idx="279">
                  <c:v>2.6191643444308799E-3</c:v>
                </c:pt>
                <c:pt idx="280">
                  <c:v>2.6262925311552471E-3</c:v>
                </c:pt>
                <c:pt idx="281">
                  <c:v>2.6275211176997326E-3</c:v>
                </c:pt>
                <c:pt idx="282">
                  <c:v>2.6245842335415326E-3</c:v>
                </c:pt>
                <c:pt idx="283">
                  <c:v>2.6254426243454421E-3</c:v>
                </c:pt>
                <c:pt idx="284">
                  <c:v>2.6249850044297585E-3</c:v>
                </c:pt>
                <c:pt idx="285">
                  <c:v>2.6204188309521675E-3</c:v>
                </c:pt>
                <c:pt idx="286">
                  <c:v>2.6320157712198672E-3</c:v>
                </c:pt>
                <c:pt idx="287">
                  <c:v>2.6234259946678329E-3</c:v>
                </c:pt>
                <c:pt idx="288">
                  <c:v>2.6199948931629885E-3</c:v>
                </c:pt>
                <c:pt idx="289">
                  <c:v>2.6333549347214019E-3</c:v>
                </c:pt>
                <c:pt idx="290">
                  <c:v>2.6226215282365989E-3</c:v>
                </c:pt>
                <c:pt idx="291">
                  <c:v>2.6228180577799326E-3</c:v>
                </c:pt>
                <c:pt idx="292">
                  <c:v>2.626003327658416E-3</c:v>
                </c:pt>
                <c:pt idx="293">
                  <c:v>2.6321064614435175E-3</c:v>
                </c:pt>
                <c:pt idx="294">
                  <c:v>2.6135330254343503E-3</c:v>
                </c:pt>
                <c:pt idx="295">
                  <c:v>2.6435411242928808E-3</c:v>
                </c:pt>
                <c:pt idx="296">
                  <c:v>2.6094727682896973E-3</c:v>
                </c:pt>
                <c:pt idx="297">
                  <c:v>2.6277728005492662E-3</c:v>
                </c:pt>
                <c:pt idx="298">
                  <c:v>2.631603550176595E-3</c:v>
                </c:pt>
                <c:pt idx="299">
                  <c:v>2.6202667041697325E-3</c:v>
                </c:pt>
                <c:pt idx="300">
                  <c:v>2.6349461557248488E-3</c:v>
                </c:pt>
                <c:pt idx="301">
                  <c:v>2.6133115155440867E-3</c:v>
                </c:pt>
                <c:pt idx="302">
                  <c:v>2.631965166646516E-3</c:v>
                </c:pt>
                <c:pt idx="303">
                  <c:v>2.6249130277179455E-3</c:v>
                </c:pt>
                <c:pt idx="304">
                  <c:v>2.6218031755780927E-3</c:v>
                </c:pt>
                <c:pt idx="305">
                  <c:v>2.6292367802618691E-3</c:v>
                </c:pt>
                <c:pt idx="306">
                  <c:v>2.6232605021774755E-3</c:v>
                </c:pt>
                <c:pt idx="307">
                  <c:v>2.6303664907618637E-3</c:v>
                </c:pt>
                <c:pt idx="308">
                  <c:v>2.6178417460590644E-3</c:v>
                </c:pt>
                <c:pt idx="309">
                  <c:v>2.6344506764143863E-3</c:v>
                </c:pt>
                <c:pt idx="310">
                  <c:v>2.6156870111808603E-3</c:v>
                </c:pt>
                <c:pt idx="311">
                  <c:v>2.6338966380219375E-3</c:v>
                </c:pt>
                <c:pt idx="312">
                  <c:v>2.6201002978068558E-3</c:v>
                </c:pt>
                <c:pt idx="313">
                  <c:v>2.6297005852281424E-3</c:v>
                </c:pt>
                <c:pt idx="314">
                  <c:v>2.6224654168142125E-3</c:v>
                </c:pt>
                <c:pt idx="315">
                  <c:v>2.6296024696278383E-3</c:v>
                </c:pt>
                <c:pt idx="316">
                  <c:v>2.6217283594269364E-3</c:v>
                </c:pt>
                <c:pt idx="317">
                  <c:v>2.6271412946273533E-3</c:v>
                </c:pt>
                <c:pt idx="318">
                  <c:v>2.6213551734593325E-3</c:v>
                </c:pt>
                <c:pt idx="319">
                  <c:v>2.6276130579929828E-3</c:v>
                </c:pt>
                <c:pt idx="320">
                  <c:v>2.6250089143325279E-3</c:v>
                </c:pt>
                <c:pt idx="321">
                  <c:v>2.6261525190147527E-3</c:v>
                </c:pt>
                <c:pt idx="322">
                  <c:v>2.625442419999716E-3</c:v>
                </c:pt>
                <c:pt idx="323">
                  <c:v>2.6248748134693588E-3</c:v>
                </c:pt>
                <c:pt idx="324">
                  <c:v>2.6261846839596269E-3</c:v>
                </c:pt>
                <c:pt idx="325">
                  <c:v>2.6247461044971512E-3</c:v>
                </c:pt>
                <c:pt idx="326">
                  <c:v>2.6252886506644732E-3</c:v>
                </c:pt>
                <c:pt idx="327">
                  <c:v>2.6255652038681032E-3</c:v>
                </c:pt>
                <c:pt idx="328">
                  <c:v>2.6259955476013084E-3</c:v>
                </c:pt>
                <c:pt idx="329">
                  <c:v>2.6257137653756158E-3</c:v>
                </c:pt>
                <c:pt idx="330">
                  <c:v>2.6248494227791991E-3</c:v>
                </c:pt>
                <c:pt idx="331">
                  <c:v>2.6250931073447045E-3</c:v>
                </c:pt>
                <c:pt idx="332">
                  <c:v>2.6240634361806396E-3</c:v>
                </c:pt>
                <c:pt idx="333">
                  <c:v>2.6269555310734979E-3</c:v>
                </c:pt>
                <c:pt idx="334">
                  <c:v>2.6253669822509165E-3</c:v>
                </c:pt>
                <c:pt idx="335">
                  <c:v>2.6253429540644239E-3</c:v>
                </c:pt>
                <c:pt idx="336">
                  <c:v>2.6254497350320267E-3</c:v>
                </c:pt>
                <c:pt idx="337">
                  <c:v>2.6248940260745132E-3</c:v>
                </c:pt>
                <c:pt idx="338">
                  <c:v>2.6243961036681064E-3</c:v>
                </c:pt>
                <c:pt idx="339">
                  <c:v>2.6266636727911713E-3</c:v>
                </c:pt>
                <c:pt idx="340">
                  <c:v>2.6228241270711758E-3</c:v>
                </c:pt>
                <c:pt idx="341">
                  <c:v>2.6257824669024266E-3</c:v>
                </c:pt>
                <c:pt idx="342">
                  <c:v>2.6249794972098839E-3</c:v>
                </c:pt>
                <c:pt idx="343">
                  <c:v>2.6252076097504629E-3</c:v>
                </c:pt>
                <c:pt idx="344">
                  <c:v>2.6255188406802479E-3</c:v>
                </c:pt>
                <c:pt idx="345">
                  <c:v>2.624183677237206E-3</c:v>
                </c:pt>
                <c:pt idx="346">
                  <c:v>2.6268721770981301E-3</c:v>
                </c:pt>
                <c:pt idx="347">
                  <c:v>2.625445004665862E-3</c:v>
                </c:pt>
                <c:pt idx="348">
                  <c:v>2.6240516509283204E-3</c:v>
                </c:pt>
                <c:pt idx="349">
                  <c:v>2.6261186048300439E-3</c:v>
                </c:pt>
                <c:pt idx="350">
                  <c:v>2.6228621344126096E-3</c:v>
                </c:pt>
                <c:pt idx="351">
                  <c:v>2.6268418417017617E-3</c:v>
                </c:pt>
                <c:pt idx="352">
                  <c:v>2.6238767543042066E-3</c:v>
                </c:pt>
                <c:pt idx="353">
                  <c:v>2.6251022288544881E-3</c:v>
                </c:pt>
                <c:pt idx="354">
                  <c:v>2.6253473509306666E-3</c:v>
                </c:pt>
                <c:pt idx="355">
                  <c:v>2.6233253999985509E-3</c:v>
                </c:pt>
                <c:pt idx="356">
                  <c:v>2.6268813260100152E-3</c:v>
                </c:pt>
                <c:pt idx="357">
                  <c:v>2.625168151791861E-3</c:v>
                </c:pt>
                <c:pt idx="358">
                  <c:v>2.624552569887105E-3</c:v>
                </c:pt>
                <c:pt idx="359">
                  <c:v>2.6265548351358942E-3</c:v>
                </c:pt>
                <c:pt idx="360">
                  <c:v>2.6236415258360027E-3</c:v>
                </c:pt>
                <c:pt idx="361">
                  <c:v>2.6235732142784879E-3</c:v>
                </c:pt>
                <c:pt idx="362">
                  <c:v>2.6271890160726522E-3</c:v>
                </c:pt>
                <c:pt idx="363">
                  <c:v>2.6242281576562207E-3</c:v>
                </c:pt>
                <c:pt idx="364">
                  <c:v>2.6259365076202953E-3</c:v>
                </c:pt>
                <c:pt idx="365">
                  <c:v>2.6236201922565094E-3</c:v>
                </c:pt>
                <c:pt idx="366">
                  <c:v>2.6260968051283959E-3</c:v>
                </c:pt>
                <c:pt idx="367">
                  <c:v>2.6240815449900118E-3</c:v>
                </c:pt>
                <c:pt idx="368">
                  <c:v>2.6255970701820827E-3</c:v>
                </c:pt>
                <c:pt idx="369">
                  <c:v>2.6249416682216573E-3</c:v>
                </c:pt>
                <c:pt idx="370">
                  <c:v>2.6242766851125518E-3</c:v>
                </c:pt>
                <c:pt idx="371">
                  <c:v>2.6245204871883643E-3</c:v>
                </c:pt>
                <c:pt idx="372">
                  <c:v>2.6254016875070056E-3</c:v>
                </c:pt>
                <c:pt idx="373">
                  <c:v>2.6257048538211904E-3</c:v>
                </c:pt>
                <c:pt idx="374">
                  <c:v>2.6237465068988143E-3</c:v>
                </c:pt>
                <c:pt idx="375">
                  <c:v>2.6254486633164181E-3</c:v>
                </c:pt>
                <c:pt idx="376">
                  <c:v>2.6249678697297246E-3</c:v>
                </c:pt>
                <c:pt idx="377">
                  <c:v>2.6245547002487143E-3</c:v>
                </c:pt>
                <c:pt idx="378">
                  <c:v>2.6247655462643266E-3</c:v>
                </c:pt>
                <c:pt idx="379">
                  <c:v>2.62517216674742E-3</c:v>
                </c:pt>
                <c:pt idx="380">
                  <c:v>2.6250056422689148E-3</c:v>
                </c:pt>
                <c:pt idx="381">
                  <c:v>2.6249995955904878E-3</c:v>
                </c:pt>
                <c:pt idx="382">
                  <c:v>2.6249118680586932E-3</c:v>
                </c:pt>
                <c:pt idx="383">
                  <c:v>2.624989847705564E-3</c:v>
                </c:pt>
                <c:pt idx="384">
                  <c:v>2.6249161136592692E-3</c:v>
                </c:pt>
                <c:pt idx="385">
                  <c:v>2.6248750668634293E-3</c:v>
                </c:pt>
                <c:pt idx="386">
                  <c:v>2.6248663972126699E-3</c:v>
                </c:pt>
                <c:pt idx="387">
                  <c:v>2.6248961411784477E-3</c:v>
                </c:pt>
                <c:pt idx="388">
                  <c:v>2.6249723448629921E-3</c:v>
                </c:pt>
                <c:pt idx="389">
                  <c:v>2.624813764048774E-3</c:v>
                </c:pt>
                <c:pt idx="390">
                  <c:v>2.62498112802864E-3</c:v>
                </c:pt>
                <c:pt idx="391">
                  <c:v>2.6248084108526377E-3</c:v>
                </c:pt>
                <c:pt idx="392">
                  <c:v>2.6248217122883267E-3</c:v>
                </c:pt>
                <c:pt idx="393">
                  <c:v>2.624880260647177E-3</c:v>
                </c:pt>
                <c:pt idx="394">
                  <c:v>2.6248361485117847E-3</c:v>
                </c:pt>
                <c:pt idx="395">
                  <c:v>2.6252365084224044E-3</c:v>
                </c:pt>
                <c:pt idx="396">
                  <c:v>2.6246401908250547E-3</c:v>
                </c:pt>
                <c:pt idx="397">
                  <c:v>2.6257777680721121E-3</c:v>
                </c:pt>
                <c:pt idx="398">
                  <c:v>2.6240025823319676E-3</c:v>
                </c:pt>
                <c:pt idx="399">
                  <c:v>2.6246205368709204E-3</c:v>
                </c:pt>
                <c:pt idx="400">
                  <c:v>2.6252405599242537E-3</c:v>
                </c:pt>
                <c:pt idx="401">
                  <c:v>2.6255990400633616E-3</c:v>
                </c:pt>
                <c:pt idx="402">
                  <c:v>2.6248411921892811E-3</c:v>
                </c:pt>
                <c:pt idx="403">
                  <c:v>2.6239943995374007E-3</c:v>
                </c:pt>
                <c:pt idx="404">
                  <c:v>2.6258214792926407E-3</c:v>
                </c:pt>
                <c:pt idx="405">
                  <c:v>2.6241599801372847E-3</c:v>
                </c:pt>
                <c:pt idx="406">
                  <c:v>2.6250677334242606E-3</c:v>
                </c:pt>
                <c:pt idx="407">
                  <c:v>2.6253268550334233E-3</c:v>
                </c:pt>
                <c:pt idx="408">
                  <c:v>2.6248031874692226E-3</c:v>
                </c:pt>
                <c:pt idx="409">
                  <c:v>2.6234963300451261E-3</c:v>
                </c:pt>
                <c:pt idx="410">
                  <c:v>2.6281331855040335E-3</c:v>
                </c:pt>
                <c:pt idx="411">
                  <c:v>2.6241723750701218E-3</c:v>
                </c:pt>
                <c:pt idx="412">
                  <c:v>2.62343383080655E-3</c:v>
                </c:pt>
                <c:pt idx="413">
                  <c:v>2.6246756703731111E-3</c:v>
                </c:pt>
                <c:pt idx="414">
                  <c:v>2.6255252718604544E-3</c:v>
                </c:pt>
                <c:pt idx="415">
                  <c:v>2.6250190433489487E-3</c:v>
                </c:pt>
                <c:pt idx="416">
                  <c:v>2.6265206971415184E-3</c:v>
                </c:pt>
                <c:pt idx="417">
                  <c:v>2.6236749457484235E-3</c:v>
                </c:pt>
                <c:pt idx="418">
                  <c:v>2.6245212349128161E-3</c:v>
                </c:pt>
                <c:pt idx="419">
                  <c:v>2.6275285370784551E-3</c:v>
                </c:pt>
                <c:pt idx="420">
                  <c:v>2.6237318318566086E-3</c:v>
                </c:pt>
                <c:pt idx="421">
                  <c:v>2.6261622848389662E-3</c:v>
                </c:pt>
                <c:pt idx="422">
                  <c:v>2.6242724841020609E-3</c:v>
                </c:pt>
                <c:pt idx="423">
                  <c:v>2.625241923183301E-3</c:v>
                </c:pt>
                <c:pt idx="424">
                  <c:v>2.6238378919011332E-3</c:v>
                </c:pt>
                <c:pt idx="425">
                  <c:v>2.6255694054292469E-3</c:v>
                </c:pt>
                <c:pt idx="426">
                  <c:v>2.6263236334955128E-3</c:v>
                </c:pt>
                <c:pt idx="427">
                  <c:v>2.6240473102912623E-3</c:v>
                </c:pt>
                <c:pt idx="428">
                  <c:v>2.6253791425838377E-3</c:v>
                </c:pt>
                <c:pt idx="429">
                  <c:v>2.6246911425142627E-3</c:v>
                </c:pt>
                <c:pt idx="430">
                  <c:v>2.6243409783068446E-3</c:v>
                </c:pt>
                <c:pt idx="431">
                  <c:v>2.6238636597815147E-3</c:v>
                </c:pt>
                <c:pt idx="432">
                  <c:v>2.6259839115657969E-3</c:v>
                </c:pt>
                <c:pt idx="433">
                  <c:v>2.6231724757614441E-3</c:v>
                </c:pt>
                <c:pt idx="434">
                  <c:v>2.6253723620227182E-3</c:v>
                </c:pt>
                <c:pt idx="435">
                  <c:v>2.6246437957386827E-3</c:v>
                </c:pt>
                <c:pt idx="436">
                  <c:v>2.6249332252057389E-3</c:v>
                </c:pt>
                <c:pt idx="437">
                  <c:v>2.624474380573262E-3</c:v>
                </c:pt>
                <c:pt idx="438">
                  <c:v>2.6264679542347489E-3</c:v>
                </c:pt>
                <c:pt idx="439">
                  <c:v>2.6248199673634173E-3</c:v>
                </c:pt>
                <c:pt idx="440">
                  <c:v>2.6258841904488531E-3</c:v>
                </c:pt>
                <c:pt idx="441">
                  <c:v>2.625089889095697E-3</c:v>
                </c:pt>
                <c:pt idx="442">
                  <c:v>2.6240304917284525E-3</c:v>
                </c:pt>
                <c:pt idx="443">
                  <c:v>2.6238024938583107E-3</c:v>
                </c:pt>
                <c:pt idx="444">
                  <c:v>2.6241878030053879E-3</c:v>
                </c:pt>
                <c:pt idx="445">
                  <c:v>2.6244643971351012E-3</c:v>
                </c:pt>
                <c:pt idx="446">
                  <c:v>2.6244783336197455E-3</c:v>
                </c:pt>
                <c:pt idx="447">
                  <c:v>2.6253652699781537E-3</c:v>
                </c:pt>
                <c:pt idx="448">
                  <c:v>2.6240925442613423E-3</c:v>
                </c:pt>
                <c:pt idx="449">
                  <c:v>2.6263385640021269E-3</c:v>
                </c:pt>
                <c:pt idx="450">
                  <c:v>2.6248655645679728E-3</c:v>
                </c:pt>
                <c:pt idx="451">
                  <c:v>2.6258073321590997E-3</c:v>
                </c:pt>
                <c:pt idx="452">
                  <c:v>2.6263679254489233E-3</c:v>
                </c:pt>
                <c:pt idx="453">
                  <c:v>2.6242379019013329E-3</c:v>
                </c:pt>
                <c:pt idx="454">
                  <c:v>2.6268808334126044E-3</c:v>
                </c:pt>
                <c:pt idx="455">
                  <c:v>2.6216204639491134E-3</c:v>
                </c:pt>
                <c:pt idx="456">
                  <c:v>2.6275156628368726E-3</c:v>
                </c:pt>
                <c:pt idx="457">
                  <c:v>2.6216635827691764E-3</c:v>
                </c:pt>
                <c:pt idx="458">
                  <c:v>2.630171884028365E-3</c:v>
                </c:pt>
                <c:pt idx="459">
                  <c:v>2.6201260721240918E-3</c:v>
                </c:pt>
                <c:pt idx="460">
                  <c:v>2.6281987958590158E-3</c:v>
                </c:pt>
                <c:pt idx="461">
                  <c:v>2.6204744697878313E-3</c:v>
                </c:pt>
                <c:pt idx="462">
                  <c:v>2.632441899226852E-3</c:v>
                </c:pt>
                <c:pt idx="463">
                  <c:v>2.6184514526415847E-3</c:v>
                </c:pt>
                <c:pt idx="464">
                  <c:v>2.630860551109386E-3</c:v>
                </c:pt>
                <c:pt idx="465">
                  <c:v>2.6225472230901811E-3</c:v>
                </c:pt>
                <c:pt idx="466">
                  <c:v>2.6251169131974242E-3</c:v>
                </c:pt>
                <c:pt idx="467">
                  <c:v>2.6269496671874615E-3</c:v>
                </c:pt>
                <c:pt idx="468">
                  <c:v>2.6227701919221344E-3</c:v>
                </c:pt>
                <c:pt idx="469">
                  <c:v>2.6286061595469923E-3</c:v>
                </c:pt>
                <c:pt idx="470">
                  <c:v>2.6148767327179995E-3</c:v>
                </c:pt>
                <c:pt idx="471">
                  <c:v>2.6357781502689553E-3</c:v>
                </c:pt>
                <c:pt idx="472">
                  <c:v>2.6230507267573228E-3</c:v>
                </c:pt>
                <c:pt idx="473">
                  <c:v>2.6249189795981148E-3</c:v>
                </c:pt>
                <c:pt idx="474">
                  <c:v>2.6380558023903766E-3</c:v>
                </c:pt>
                <c:pt idx="475">
                  <c:v>2.6044115995399464E-3</c:v>
                </c:pt>
                <c:pt idx="476">
                  <c:v>2.6453682536959899E-3</c:v>
                </c:pt>
                <c:pt idx="477">
                  <c:v>2.613337209533273E-3</c:v>
                </c:pt>
                <c:pt idx="478">
                  <c:v>2.6225813435650919E-3</c:v>
                </c:pt>
                <c:pt idx="479">
                  <c:v>2.6348289800209312E-3</c:v>
                </c:pt>
                <c:pt idx="480">
                  <c:v>2.6194509079066897E-3</c:v>
                </c:pt>
                <c:pt idx="481">
                  <c:v>2.6258997948136742E-3</c:v>
                </c:pt>
                <c:pt idx="482">
                  <c:v>2.6285767071502902E-3</c:v>
                </c:pt>
                <c:pt idx="483">
                  <c:v>2.6278779606855318E-3</c:v>
                </c:pt>
                <c:pt idx="484">
                  <c:v>2.6186062235319107E-3</c:v>
                </c:pt>
                <c:pt idx="485">
                  <c:v>2.6364524142210438E-3</c:v>
                </c:pt>
                <c:pt idx="486">
                  <c:v>2.6152055746552633E-3</c:v>
                </c:pt>
                <c:pt idx="487">
                  <c:v>2.6313457113038008E-3</c:v>
                </c:pt>
                <c:pt idx="488">
                  <c:v>2.6188352436416068E-3</c:v>
                </c:pt>
                <c:pt idx="489">
                  <c:v>2.6285138389463003E-3</c:v>
                </c:pt>
                <c:pt idx="490">
                  <c:v>2.6227046038204693E-3</c:v>
                </c:pt>
                <c:pt idx="491">
                  <c:v>2.6316332070494275E-3</c:v>
                </c:pt>
                <c:pt idx="492">
                  <c:v>2.6143918861303295E-3</c:v>
                </c:pt>
                <c:pt idx="493">
                  <c:v>2.6346304590559311E-3</c:v>
                </c:pt>
                <c:pt idx="494">
                  <c:v>2.6121117806554434E-3</c:v>
                </c:pt>
                <c:pt idx="495">
                  <c:v>2.6389480660355541E-3</c:v>
                </c:pt>
                <c:pt idx="496">
                  <c:v>2.6113380153929555E-3</c:v>
                </c:pt>
                <c:pt idx="497">
                  <c:v>2.6358979032702484E-3</c:v>
                </c:pt>
                <c:pt idx="498">
                  <c:v>2.614261815484506E-3</c:v>
                </c:pt>
                <c:pt idx="499">
                  <c:v>2.6344123881862913E-3</c:v>
                </c:pt>
                <c:pt idx="500">
                  <c:v>2.6185743322737626E-3</c:v>
                </c:pt>
                <c:pt idx="501">
                  <c:v>2.6296390770551015E-3</c:v>
                </c:pt>
                <c:pt idx="502">
                  <c:v>2.6177131691092898E-3</c:v>
                </c:pt>
                <c:pt idx="503">
                  <c:v>2.6302086590341417E-3</c:v>
                </c:pt>
                <c:pt idx="504">
                  <c:v>2.6191532636334197E-3</c:v>
                </c:pt>
                <c:pt idx="505">
                  <c:v>2.6332292644173499E-3</c:v>
                </c:pt>
                <c:pt idx="506">
                  <c:v>2.6185039454018344E-3</c:v>
                </c:pt>
                <c:pt idx="507">
                  <c:v>2.628464688373619E-3</c:v>
                </c:pt>
                <c:pt idx="508">
                  <c:v>2.6282300981025075E-3</c:v>
                </c:pt>
                <c:pt idx="509">
                  <c:v>2.64594575712436E-3</c:v>
                </c:pt>
                <c:pt idx="510">
                  <c:v>2.6059831468974726E-3</c:v>
                </c:pt>
                <c:pt idx="511">
                  <c:v>2.6106661929646835E-3</c:v>
                </c:pt>
                <c:pt idx="512">
                  <c:v>2.6466195790562086E-3</c:v>
                </c:pt>
                <c:pt idx="513">
                  <c:v>2.6230658230049358E-3</c:v>
                </c:pt>
                <c:pt idx="514">
                  <c:v>2.6150766580225332E-3</c:v>
                </c:pt>
                <c:pt idx="515">
                  <c:v>2.6279105244841894E-3</c:v>
                </c:pt>
                <c:pt idx="516">
                  <c:v>2.6300282186322993E-3</c:v>
                </c:pt>
                <c:pt idx="517">
                  <c:v>2.6255093703036192E-3</c:v>
                </c:pt>
                <c:pt idx="518">
                  <c:v>2.6170063796797094E-3</c:v>
                </c:pt>
                <c:pt idx="519">
                  <c:v>2.6214636410071684E-3</c:v>
                </c:pt>
                <c:pt idx="520">
                  <c:v>2.6472737459643098E-3</c:v>
                </c:pt>
                <c:pt idx="521">
                  <c:v>2.6066400542719553E-3</c:v>
                </c:pt>
                <c:pt idx="522">
                  <c:v>2.6124475582340184E-3</c:v>
                </c:pt>
                <c:pt idx="523">
                  <c:v>2.6542838108195022E-3</c:v>
                </c:pt>
                <c:pt idx="524">
                  <c:v>2.6159435817368348E-3</c:v>
                </c:pt>
                <c:pt idx="525">
                  <c:v>2.6006520414088158E-3</c:v>
                </c:pt>
                <c:pt idx="526">
                  <c:v>2.6435937710600627E-3</c:v>
                </c:pt>
                <c:pt idx="527">
                  <c:v>2.6421035642619078E-3</c:v>
                </c:pt>
                <c:pt idx="528">
                  <c:v>2.5999935429075749E-3</c:v>
                </c:pt>
                <c:pt idx="529">
                  <c:v>2.6201368392073654E-3</c:v>
                </c:pt>
                <c:pt idx="530">
                  <c:v>2.6480871993408012E-3</c:v>
                </c:pt>
                <c:pt idx="531">
                  <c:v>2.6221297409883548E-3</c:v>
                </c:pt>
                <c:pt idx="532">
                  <c:v>2.6028056104508146E-3</c:v>
                </c:pt>
                <c:pt idx="533">
                  <c:v>2.6332424830138867E-3</c:v>
                </c:pt>
                <c:pt idx="534">
                  <c:v>2.6495096679675229E-3</c:v>
                </c:pt>
                <c:pt idx="535">
                  <c:v>2.6095959654893197E-3</c:v>
                </c:pt>
                <c:pt idx="536">
                  <c:v>2.611153113978526E-3</c:v>
                </c:pt>
                <c:pt idx="537">
                  <c:v>2.6316876152411017E-3</c:v>
                </c:pt>
                <c:pt idx="538">
                  <c:v>2.6378617212047956E-3</c:v>
                </c:pt>
                <c:pt idx="539">
                  <c:v>2.6218364913529468E-3</c:v>
                </c:pt>
                <c:pt idx="540">
                  <c:v>2.6218390539842901E-3</c:v>
                </c:pt>
                <c:pt idx="541">
                  <c:v>2.6434577181937147E-3</c:v>
                </c:pt>
                <c:pt idx="542">
                  <c:v>2.610912018914377E-3</c:v>
                </c:pt>
                <c:pt idx="543">
                  <c:v>2.6209289849493667E-3</c:v>
                </c:pt>
                <c:pt idx="544">
                  <c:v>2.6373130591455657E-3</c:v>
                </c:pt>
                <c:pt idx="545">
                  <c:v>2.6203553956465897E-3</c:v>
                </c:pt>
                <c:pt idx="546">
                  <c:v>2.6201143263876597E-3</c:v>
                </c:pt>
                <c:pt idx="547">
                  <c:v>2.6306152026448065E-3</c:v>
                </c:pt>
                <c:pt idx="548">
                  <c:v>2.6298952722359353E-3</c:v>
                </c:pt>
                <c:pt idx="549">
                  <c:v>2.6175310643522243E-3</c:v>
                </c:pt>
                <c:pt idx="550">
                  <c:v>2.6282445327016901E-3</c:v>
                </c:pt>
                <c:pt idx="551">
                  <c:v>2.6279082445367502E-3</c:v>
                </c:pt>
                <c:pt idx="552">
                  <c:v>2.6170458912100625E-3</c:v>
                </c:pt>
                <c:pt idx="553">
                  <c:v>2.6307421667019909E-3</c:v>
                </c:pt>
                <c:pt idx="554">
                  <c:v>2.6300247830194079E-3</c:v>
                </c:pt>
                <c:pt idx="555">
                  <c:v>2.6276757313172805E-3</c:v>
                </c:pt>
                <c:pt idx="556">
                  <c:v>2.6092815004450098E-3</c:v>
                </c:pt>
                <c:pt idx="557">
                  <c:v>2.6349664966442907E-3</c:v>
                </c:pt>
                <c:pt idx="558">
                  <c:v>2.634803880932568E-3</c:v>
                </c:pt>
                <c:pt idx="559">
                  <c:v>2.6225151967568874E-3</c:v>
                </c:pt>
                <c:pt idx="560">
                  <c:v>2.6216384858973527E-3</c:v>
                </c:pt>
                <c:pt idx="561">
                  <c:v>2.6292382282242649E-3</c:v>
                </c:pt>
                <c:pt idx="562">
                  <c:v>2.6275768571951685E-3</c:v>
                </c:pt>
                <c:pt idx="563">
                  <c:v>2.6210017495413504E-3</c:v>
                </c:pt>
                <c:pt idx="564">
                  <c:v>2.6273764539373676E-3</c:v>
                </c:pt>
                <c:pt idx="565">
                  <c:v>2.6273779061846969E-3</c:v>
                </c:pt>
                <c:pt idx="566">
                  <c:v>2.6196113294837189E-3</c:v>
                </c:pt>
                <c:pt idx="567">
                  <c:v>2.6280847073344715E-3</c:v>
                </c:pt>
                <c:pt idx="568">
                  <c:v>2.6289655236493292E-3</c:v>
                </c:pt>
                <c:pt idx="569">
                  <c:v>2.6279332808983487E-3</c:v>
                </c:pt>
                <c:pt idx="570">
                  <c:v>2.6219442728894066E-3</c:v>
                </c:pt>
                <c:pt idx="571">
                  <c:v>2.6277074802192844E-3</c:v>
                </c:pt>
                <c:pt idx="572">
                  <c:v>2.6273630898340956E-3</c:v>
                </c:pt>
                <c:pt idx="573">
                  <c:v>2.6245971729427151E-3</c:v>
                </c:pt>
                <c:pt idx="574">
                  <c:v>2.625930324527681E-3</c:v>
                </c:pt>
                <c:pt idx="575">
                  <c:v>2.6259826421193315E-3</c:v>
                </c:pt>
                <c:pt idx="576">
                  <c:v>2.6259623433033644E-3</c:v>
                </c:pt>
                <c:pt idx="577">
                  <c:v>2.6253546979749186E-3</c:v>
                </c:pt>
                <c:pt idx="578">
                  <c:v>2.625322737610002E-3</c:v>
                </c:pt>
                <c:pt idx="579">
                  <c:v>2.6256091328988292E-3</c:v>
                </c:pt>
                <c:pt idx="580">
                  <c:v>2.6256579500945941E-3</c:v>
                </c:pt>
                <c:pt idx="581">
                  <c:v>2.6263396785710328E-3</c:v>
                </c:pt>
                <c:pt idx="582">
                  <c:v>2.6262168201090699E-3</c:v>
                </c:pt>
                <c:pt idx="583">
                  <c:v>2.6238325219657029E-3</c:v>
                </c:pt>
                <c:pt idx="584">
                  <c:v>2.6281145211741706E-3</c:v>
                </c:pt>
                <c:pt idx="585">
                  <c:v>2.6281464828333302E-3</c:v>
                </c:pt>
                <c:pt idx="586">
                  <c:v>2.621295309069023E-3</c:v>
                </c:pt>
                <c:pt idx="587">
                  <c:v>2.6278560277955797E-3</c:v>
                </c:pt>
                <c:pt idx="588">
                  <c:v>2.6298975365675568E-3</c:v>
                </c:pt>
                <c:pt idx="589">
                  <c:v>2.6261709944668116E-3</c:v>
                </c:pt>
                <c:pt idx="590">
                  <c:v>2.619543352211727E-3</c:v>
                </c:pt>
                <c:pt idx="591">
                  <c:v>2.6286268230017867E-3</c:v>
                </c:pt>
                <c:pt idx="592">
                  <c:v>2.6286293811847578E-3</c:v>
                </c:pt>
                <c:pt idx="593">
                  <c:v>2.6193102917989805E-3</c:v>
                </c:pt>
                <c:pt idx="594">
                  <c:v>2.6274394853087329E-3</c:v>
                </c:pt>
                <c:pt idx="595">
                  <c:v>2.6308028084633603E-3</c:v>
                </c:pt>
                <c:pt idx="596">
                  <c:v>2.6203458558291884E-3</c:v>
                </c:pt>
                <c:pt idx="597">
                  <c:v>2.6221607874200858E-3</c:v>
                </c:pt>
                <c:pt idx="598">
                  <c:v>2.6368399065177101E-3</c:v>
                </c:pt>
                <c:pt idx="599">
                  <c:v>2.6339111021921394E-3</c:v>
                </c:pt>
                <c:pt idx="600">
                  <c:v>2.6083608065424271E-3</c:v>
                </c:pt>
                <c:pt idx="601">
                  <c:v>2.6274554890967847E-3</c:v>
                </c:pt>
                <c:pt idx="602">
                  <c:v>2.6321643739785766E-3</c:v>
                </c:pt>
                <c:pt idx="603">
                  <c:v>2.630623950575485E-3</c:v>
                </c:pt>
                <c:pt idx="604">
                  <c:v>2.612383477258659E-3</c:v>
                </c:pt>
                <c:pt idx="605">
                  <c:v>2.6303968178556791E-3</c:v>
                </c:pt>
                <c:pt idx="606">
                  <c:v>2.6309488751923155E-3</c:v>
                </c:pt>
                <c:pt idx="607">
                  <c:v>2.61497615454101E-3</c:v>
                </c:pt>
                <c:pt idx="608">
                  <c:v>2.6281385454958589E-3</c:v>
                </c:pt>
                <c:pt idx="609">
                  <c:v>2.6334368983480377E-3</c:v>
                </c:pt>
                <c:pt idx="610">
                  <c:v>2.6180932826876113E-3</c:v>
                </c:pt>
                <c:pt idx="611">
                  <c:v>2.6186781234382034E-3</c:v>
                </c:pt>
                <c:pt idx="612">
                  <c:v>2.6404415665985392E-3</c:v>
                </c:pt>
                <c:pt idx="613">
                  <c:v>2.6194570254866878E-3</c:v>
                </c:pt>
                <c:pt idx="614">
                  <c:v>2.6140040399364323E-3</c:v>
                </c:pt>
                <c:pt idx="615">
                  <c:v>2.6371992464021554E-3</c:v>
                </c:pt>
                <c:pt idx="616">
                  <c:v>2.6252532312468074E-3</c:v>
                </c:pt>
                <c:pt idx="617">
                  <c:v>2.6252404711822053E-3</c:v>
                </c:pt>
                <c:pt idx="618">
                  <c:v>2.6356690374318426E-3</c:v>
                </c:pt>
                <c:pt idx="619">
                  <c:v>2.6272350523363214E-3</c:v>
                </c:pt>
                <c:pt idx="620">
                  <c:v>2.6146078861772615E-3</c:v>
                </c:pt>
                <c:pt idx="621">
                  <c:v>2.6132326497388114E-3</c:v>
                </c:pt>
                <c:pt idx="622">
                  <c:v>2.6474424494878357E-3</c:v>
                </c:pt>
                <c:pt idx="623">
                  <c:v>2.6296373515156124E-3</c:v>
                </c:pt>
                <c:pt idx="624">
                  <c:v>2.6068398073260113E-3</c:v>
                </c:pt>
                <c:pt idx="625">
                  <c:v>2.6196448092382085E-3</c:v>
                </c:pt>
                <c:pt idx="626">
                  <c:v>2.6523139982009419E-3</c:v>
                </c:pt>
                <c:pt idx="627">
                  <c:v>2.6179120620731522E-3</c:v>
                </c:pt>
                <c:pt idx="628">
                  <c:v>2.6031386135137724E-3</c:v>
                </c:pt>
                <c:pt idx="629">
                  <c:v>2.6390455301172761E-3</c:v>
                </c:pt>
                <c:pt idx="630">
                  <c:v>2.6421089728943387E-3</c:v>
                </c:pt>
                <c:pt idx="631">
                  <c:v>2.6050586919522806E-3</c:v>
                </c:pt>
                <c:pt idx="632">
                  <c:v>2.6132546057445055E-3</c:v>
                </c:pt>
                <c:pt idx="633">
                  <c:v>2.658715071847409E-3</c:v>
                </c:pt>
                <c:pt idx="634">
                  <c:v>2.6120579948820249E-3</c:v>
                </c:pt>
                <c:pt idx="635">
                  <c:v>2.6112708465217543E-3</c:v>
                </c:pt>
                <c:pt idx="636">
                  <c:v>2.644445210103763E-3</c:v>
                </c:pt>
                <c:pt idx="637">
                  <c:v>2.6214688698873029E-3</c:v>
                </c:pt>
                <c:pt idx="638">
                  <c:v>2.62185040897496E-3</c:v>
                </c:pt>
                <c:pt idx="639">
                  <c:v>2.6173606176954356E-3</c:v>
                </c:pt>
                <c:pt idx="640">
                  <c:v>2.6348519154130445E-3</c:v>
                </c:pt>
                <c:pt idx="641">
                  <c:v>2.6329700094738645E-3</c:v>
                </c:pt>
                <c:pt idx="642">
                  <c:v>2.616447124037663E-3</c:v>
                </c:pt>
                <c:pt idx="643">
                  <c:v>2.6160133424001086E-3</c:v>
                </c:pt>
                <c:pt idx="644">
                  <c:v>2.6518300203459688E-3</c:v>
                </c:pt>
                <c:pt idx="645">
                  <c:v>2.6129948574938056E-3</c:v>
                </c:pt>
                <c:pt idx="646">
                  <c:v>2.6109265958394606E-3</c:v>
                </c:pt>
                <c:pt idx="647">
                  <c:v>2.6359368628829094E-3</c:v>
                </c:pt>
                <c:pt idx="648">
                  <c:v>2.6337210537234201E-3</c:v>
                </c:pt>
                <c:pt idx="649">
                  <c:v>2.6260018258411066E-3</c:v>
                </c:pt>
                <c:pt idx="650">
                  <c:v>2.6231844496080597E-3</c:v>
                </c:pt>
                <c:pt idx="651">
                  <c:v>2.6304585354029186E-3</c:v>
                </c:pt>
                <c:pt idx="652">
                  <c:v>2.623194690239708E-3</c:v>
                </c:pt>
                <c:pt idx="653">
                  <c:v>2.6277093659848316E-3</c:v>
                </c:pt>
                <c:pt idx="654">
                  <c:v>2.6222729668623351E-3</c:v>
                </c:pt>
                <c:pt idx="655">
                  <c:v>2.6264460874829976E-3</c:v>
                </c:pt>
                <c:pt idx="656">
                  <c:v>2.6235396497068242E-3</c:v>
                </c:pt>
                <c:pt idx="657">
                  <c:v>2.6317645471190809E-3</c:v>
                </c:pt>
                <c:pt idx="658">
                  <c:v>2.6194883096080368E-3</c:v>
                </c:pt>
                <c:pt idx="659">
                  <c:v>2.631943367161993E-3</c:v>
                </c:pt>
                <c:pt idx="660">
                  <c:v>2.6162529717454891E-3</c:v>
                </c:pt>
                <c:pt idx="661">
                  <c:v>2.6348774700100108E-3</c:v>
                </c:pt>
                <c:pt idx="662">
                  <c:v>2.618217876957582E-3</c:v>
                </c:pt>
                <c:pt idx="663">
                  <c:v>2.6305104296804882E-3</c:v>
                </c:pt>
                <c:pt idx="664">
                  <c:v>2.6206032453241074E-3</c:v>
                </c:pt>
                <c:pt idx="665">
                  <c:v>2.6259082593703964E-3</c:v>
                </c:pt>
                <c:pt idx="666">
                  <c:v>2.6290467492589009E-3</c:v>
                </c:pt>
                <c:pt idx="667">
                  <c:v>2.6237661826778863E-3</c:v>
                </c:pt>
                <c:pt idx="668">
                  <c:v>2.626172481941802E-3</c:v>
                </c:pt>
                <c:pt idx="669">
                  <c:v>2.6247518121120805E-3</c:v>
                </c:pt>
                <c:pt idx="670">
                  <c:v>2.6218205901834268E-3</c:v>
                </c:pt>
                <c:pt idx="671">
                  <c:v>2.6309193472733861E-3</c:v>
                </c:pt>
                <c:pt idx="672">
                  <c:v>2.6251939537279417E-3</c:v>
                </c:pt>
                <c:pt idx="673">
                  <c:v>2.6116577333595847E-3</c:v>
                </c:pt>
                <c:pt idx="674">
                  <c:v>2.6350434567521119E-3</c:v>
                </c:pt>
                <c:pt idx="675">
                  <c:v>2.6206738441514194E-3</c:v>
                </c:pt>
                <c:pt idx="676">
                  <c:v>2.6250976511579815E-3</c:v>
                </c:pt>
                <c:pt idx="677">
                  <c:v>2.6254240483610941E-3</c:v>
                </c:pt>
                <c:pt idx="678">
                  <c:v>2.6320691931461249E-3</c:v>
                </c:pt>
                <c:pt idx="679">
                  <c:v>2.6153974545235076E-3</c:v>
                </c:pt>
                <c:pt idx="680">
                  <c:v>2.6422697691926567E-3</c:v>
                </c:pt>
                <c:pt idx="681">
                  <c:v>2.6109443007497346E-3</c:v>
                </c:pt>
                <c:pt idx="682">
                  <c:v>2.6257906427226835E-3</c:v>
                </c:pt>
                <c:pt idx="683">
                  <c:v>2.6302661862066534E-3</c:v>
                </c:pt>
                <c:pt idx="684">
                  <c:v>2.6202680941071615E-3</c:v>
                </c:pt>
                <c:pt idx="685">
                  <c:v>2.6346565154486135E-3</c:v>
                </c:pt>
                <c:pt idx="686">
                  <c:v>2.6150415085890721E-3</c:v>
                </c:pt>
                <c:pt idx="687">
                  <c:v>2.6316564991940156E-3</c:v>
                </c:pt>
                <c:pt idx="688">
                  <c:v>2.6242006849735849E-3</c:v>
                </c:pt>
                <c:pt idx="689">
                  <c:v>2.6210930575070665E-3</c:v>
                </c:pt>
                <c:pt idx="690">
                  <c:v>2.631328792179366E-3</c:v>
                </c:pt>
                <c:pt idx="691">
                  <c:v>2.6226057588641868E-3</c:v>
                </c:pt>
                <c:pt idx="692">
                  <c:v>2.6290297536678484E-3</c:v>
                </c:pt>
                <c:pt idx="693">
                  <c:v>2.6203827761730955E-3</c:v>
                </c:pt>
                <c:pt idx="694">
                  <c:v>2.6333755693057834E-3</c:v>
                </c:pt>
                <c:pt idx="695">
                  <c:v>2.6173251356731361E-3</c:v>
                </c:pt>
                <c:pt idx="696">
                  <c:v>2.6329291677488834E-3</c:v>
                </c:pt>
                <c:pt idx="697">
                  <c:v>2.6204312898828047E-3</c:v>
                </c:pt>
                <c:pt idx="698">
                  <c:v>2.6300315933674365E-3</c:v>
                </c:pt>
                <c:pt idx="699">
                  <c:v>2.6225971089063119E-3</c:v>
                </c:pt>
                <c:pt idx="700">
                  <c:v>2.6293359279108211E-3</c:v>
                </c:pt>
                <c:pt idx="701">
                  <c:v>2.6215566940529442E-3</c:v>
                </c:pt>
                <c:pt idx="702">
                  <c:v>2.6270955531366887E-3</c:v>
                </c:pt>
                <c:pt idx="703">
                  <c:v>2.622922658665601E-3</c:v>
                </c:pt>
                <c:pt idx="704">
                  <c:v>2.6279574083654042E-3</c:v>
                </c:pt>
                <c:pt idx="705">
                  <c:v>2.6254873897402047E-3</c:v>
                </c:pt>
                <c:pt idx="706">
                  <c:v>2.6263208430546223E-3</c:v>
                </c:pt>
                <c:pt idx="707">
                  <c:v>2.6260837890394722E-3</c:v>
                </c:pt>
                <c:pt idx="708">
                  <c:v>2.6250288868385797E-3</c:v>
                </c:pt>
                <c:pt idx="709">
                  <c:v>2.6262329559486259E-3</c:v>
                </c:pt>
                <c:pt idx="710">
                  <c:v>2.6248927971440081E-3</c:v>
                </c:pt>
                <c:pt idx="711">
                  <c:v>2.6254074870490206E-3</c:v>
                </c:pt>
                <c:pt idx="712">
                  <c:v>2.6258180812598298E-3</c:v>
                </c:pt>
                <c:pt idx="713">
                  <c:v>2.6256003261879868E-3</c:v>
                </c:pt>
                <c:pt idx="714">
                  <c:v>2.6251945005525972E-3</c:v>
                </c:pt>
                <c:pt idx="715">
                  <c:v>2.6256487865988819E-3</c:v>
                </c:pt>
                <c:pt idx="716">
                  <c:v>2.6258542216483823E-3</c:v>
                </c:pt>
                <c:pt idx="717">
                  <c:v>2.6261926837796764E-3</c:v>
                </c:pt>
                <c:pt idx="718">
                  <c:v>2.6256941615630316E-3</c:v>
                </c:pt>
                <c:pt idx="719">
                  <c:v>2.6263420438901453E-3</c:v>
                </c:pt>
                <c:pt idx="720">
                  <c:v>2.625888566644155E-3</c:v>
                </c:pt>
                <c:pt idx="721">
                  <c:v>2.6255300228762296E-3</c:v>
                </c:pt>
                <c:pt idx="722">
                  <c:v>2.6250771912730668E-3</c:v>
                </c:pt>
                <c:pt idx="723">
                  <c:v>2.6248688423686391E-3</c:v>
                </c:pt>
                <c:pt idx="724">
                  <c:v>2.6278678946671657E-3</c:v>
                </c:pt>
                <c:pt idx="725">
                  <c:v>2.6233463049333411E-3</c:v>
                </c:pt>
                <c:pt idx="726">
                  <c:v>2.6253603367585206E-3</c:v>
                </c:pt>
                <c:pt idx="727">
                  <c:v>2.6250980146791739E-3</c:v>
                </c:pt>
                <c:pt idx="728">
                  <c:v>2.625111474618122E-3</c:v>
                </c:pt>
                <c:pt idx="729">
                  <c:v>2.626061366231433E-3</c:v>
                </c:pt>
                <c:pt idx="730">
                  <c:v>2.6248120024131502E-3</c:v>
                </c:pt>
                <c:pt idx="731">
                  <c:v>2.6268623172089819E-3</c:v>
                </c:pt>
                <c:pt idx="732">
                  <c:v>2.6252347758012398E-3</c:v>
                </c:pt>
                <c:pt idx="733">
                  <c:v>2.624206936235593E-3</c:v>
                </c:pt>
                <c:pt idx="734">
                  <c:v>2.6271720253624384E-3</c:v>
                </c:pt>
                <c:pt idx="735">
                  <c:v>2.6229382523508052E-3</c:v>
                </c:pt>
                <c:pt idx="736">
                  <c:v>2.6268935782098601E-3</c:v>
                </c:pt>
                <c:pt idx="737">
                  <c:v>2.6252233622587259E-3</c:v>
                </c:pt>
                <c:pt idx="738">
                  <c:v>2.6244424269586605E-3</c:v>
                </c:pt>
                <c:pt idx="739">
                  <c:v>2.6262131966437868E-3</c:v>
                </c:pt>
                <c:pt idx="740">
                  <c:v>2.6242400825636433E-3</c:v>
                </c:pt>
                <c:pt idx="741">
                  <c:v>2.6265269568422622E-3</c:v>
                </c:pt>
                <c:pt idx="742">
                  <c:v>2.6261249861207134E-3</c:v>
                </c:pt>
                <c:pt idx="743">
                  <c:v>2.6249379018217361E-3</c:v>
                </c:pt>
                <c:pt idx="744">
                  <c:v>2.6267309843011413E-3</c:v>
                </c:pt>
                <c:pt idx="745">
                  <c:v>2.6245598158005923E-3</c:v>
                </c:pt>
                <c:pt idx="746">
                  <c:v>2.6244706256941669E-3</c:v>
                </c:pt>
                <c:pt idx="747">
                  <c:v>2.6264189502525764E-3</c:v>
                </c:pt>
                <c:pt idx="748">
                  <c:v>2.6250354023512265E-3</c:v>
                </c:pt>
                <c:pt idx="749">
                  <c:v>2.6266059698774047E-3</c:v>
                </c:pt>
                <c:pt idx="750">
                  <c:v>2.6246291751830381E-3</c:v>
                </c:pt>
                <c:pt idx="751">
                  <c:v>2.6255895877561192E-3</c:v>
                </c:pt>
                <c:pt idx="752">
                  <c:v>2.6248280803255683E-3</c:v>
                </c:pt>
                <c:pt idx="753">
                  <c:v>2.6263448495937661E-3</c:v>
                </c:pt>
                <c:pt idx="754">
                  <c:v>2.6250182088828414E-3</c:v>
                </c:pt>
                <c:pt idx="755">
                  <c:v>2.6247830488453222E-3</c:v>
                </c:pt>
                <c:pt idx="756">
                  <c:v>2.6253047588351633E-3</c:v>
                </c:pt>
                <c:pt idx="757">
                  <c:v>2.6265176980464766E-3</c:v>
                </c:pt>
                <c:pt idx="758">
                  <c:v>2.6252075009793353E-3</c:v>
                </c:pt>
                <c:pt idx="759">
                  <c:v>2.6250253730866688E-3</c:v>
                </c:pt>
                <c:pt idx="760">
                  <c:v>2.6249683408460234E-3</c:v>
                </c:pt>
                <c:pt idx="761">
                  <c:v>2.6259171173708164E-3</c:v>
                </c:pt>
                <c:pt idx="762">
                  <c:v>2.6252978614894409E-3</c:v>
                </c:pt>
                <c:pt idx="763">
                  <c:v>2.625273179080484E-3</c:v>
                </c:pt>
                <c:pt idx="764">
                  <c:v>2.6254039565383643E-3</c:v>
                </c:pt>
                <c:pt idx="765">
                  <c:v>2.6249613562931741E-3</c:v>
                </c:pt>
                <c:pt idx="766">
                  <c:v>2.6257786048826202E-3</c:v>
                </c:pt>
                <c:pt idx="767">
                  <c:v>2.6254151968953185E-3</c:v>
                </c:pt>
                <c:pt idx="768">
                  <c:v>2.6253738883264023E-3</c:v>
                </c:pt>
                <c:pt idx="769">
                  <c:v>2.6253089257458847E-3</c:v>
                </c:pt>
                <c:pt idx="770">
                  <c:v>2.6253197014346119E-3</c:v>
                </c:pt>
                <c:pt idx="771">
                  <c:v>2.6253116183427637E-3</c:v>
                </c:pt>
                <c:pt idx="772">
                  <c:v>2.6252320477275952E-3</c:v>
                </c:pt>
                <c:pt idx="773">
                  <c:v>2.625467570414387E-3</c:v>
                </c:pt>
                <c:pt idx="774">
                  <c:v>2.625224151220986E-3</c:v>
                </c:pt>
                <c:pt idx="775">
                  <c:v>2.6254895064398431E-3</c:v>
                </c:pt>
                <c:pt idx="776">
                  <c:v>2.6252863110620937E-3</c:v>
                </c:pt>
                <c:pt idx="777">
                  <c:v>2.6253902683153942E-3</c:v>
                </c:pt>
                <c:pt idx="778">
                  <c:v>2.6253468368613794E-3</c:v>
                </c:pt>
                <c:pt idx="779">
                  <c:v>2.625241295624494E-3</c:v>
                </c:pt>
                <c:pt idx="780">
                  <c:v>2.6255257682462826E-3</c:v>
                </c:pt>
                <c:pt idx="781">
                  <c:v>2.6251885043962614E-3</c:v>
                </c:pt>
                <c:pt idx="782">
                  <c:v>2.6263098765413155E-3</c:v>
                </c:pt>
                <c:pt idx="783">
                  <c:v>2.6241818591868464E-3</c:v>
                </c:pt>
                <c:pt idx="784">
                  <c:v>2.6253075387682803E-3</c:v>
                </c:pt>
                <c:pt idx="785">
                  <c:v>2.6262925978287402E-3</c:v>
                </c:pt>
                <c:pt idx="786">
                  <c:v>2.6253752648097498E-3</c:v>
                </c:pt>
                <c:pt idx="787">
                  <c:v>2.6249885897643502E-3</c:v>
                </c:pt>
                <c:pt idx="788">
                  <c:v>2.6249055721847617E-3</c:v>
                </c:pt>
                <c:pt idx="789">
                  <c:v>2.6266355144186418E-3</c:v>
                </c:pt>
                <c:pt idx="790">
                  <c:v>2.6241869877424787E-3</c:v>
                </c:pt>
                <c:pt idx="791">
                  <c:v>2.6259285237560381E-3</c:v>
                </c:pt>
                <c:pt idx="792">
                  <c:v>2.6257632934383671E-3</c:v>
                </c:pt>
                <c:pt idx="793">
                  <c:v>2.6254648847798615E-3</c:v>
                </c:pt>
                <c:pt idx="794">
                  <c:v>2.624022501103572E-3</c:v>
                </c:pt>
                <c:pt idx="795">
                  <c:v>2.6272411233562304E-3</c:v>
                </c:pt>
                <c:pt idx="796">
                  <c:v>2.6262313475270208E-3</c:v>
                </c:pt>
                <c:pt idx="797">
                  <c:v>2.6236798565573913E-3</c:v>
                </c:pt>
                <c:pt idx="798">
                  <c:v>2.6248776202174653E-3</c:v>
                </c:pt>
                <c:pt idx="799">
                  <c:v>2.6258534498116784E-3</c:v>
                </c:pt>
                <c:pt idx="800">
                  <c:v>2.6250664176220365E-3</c:v>
                </c:pt>
                <c:pt idx="801">
                  <c:v>2.6264840106053067E-3</c:v>
                </c:pt>
                <c:pt idx="802">
                  <c:v>2.6250266333432207E-3</c:v>
                </c:pt>
                <c:pt idx="803">
                  <c:v>2.6243887740404342E-3</c:v>
                </c:pt>
                <c:pt idx="804">
                  <c:v>2.6292958896871332E-3</c:v>
                </c:pt>
                <c:pt idx="805">
                  <c:v>2.6235228138789535E-3</c:v>
                </c:pt>
                <c:pt idx="806">
                  <c:v>2.6264350119347621E-3</c:v>
                </c:pt>
                <c:pt idx="807">
                  <c:v>2.625249876959751E-3</c:v>
                </c:pt>
                <c:pt idx="808">
                  <c:v>2.6253832910510394E-3</c:v>
                </c:pt>
                <c:pt idx="809">
                  <c:v>2.6246531339750856E-3</c:v>
                </c:pt>
                <c:pt idx="810">
                  <c:v>2.6256476491245476E-3</c:v>
                </c:pt>
                <c:pt idx="811">
                  <c:v>2.6266031867068426E-3</c:v>
                </c:pt>
                <c:pt idx="812">
                  <c:v>2.6247844143028817E-3</c:v>
                </c:pt>
                <c:pt idx="813">
                  <c:v>2.6254192791006076E-3</c:v>
                </c:pt>
                <c:pt idx="814">
                  <c:v>2.6256205587488479E-3</c:v>
                </c:pt>
                <c:pt idx="815">
                  <c:v>2.6246674300038526E-3</c:v>
                </c:pt>
                <c:pt idx="816">
                  <c:v>2.6241095815651531E-3</c:v>
                </c:pt>
                <c:pt idx="817">
                  <c:v>2.6264243356241175E-3</c:v>
                </c:pt>
                <c:pt idx="818">
                  <c:v>2.6246814647078939E-3</c:v>
                </c:pt>
                <c:pt idx="819">
                  <c:v>2.6260593330468193E-3</c:v>
                </c:pt>
                <c:pt idx="820">
                  <c:v>2.6248393759011578E-3</c:v>
                </c:pt>
                <c:pt idx="821">
                  <c:v>2.6254402828434081E-3</c:v>
                </c:pt>
                <c:pt idx="822">
                  <c:v>2.6249927418575056E-3</c:v>
                </c:pt>
                <c:pt idx="823">
                  <c:v>2.6258592006912738E-3</c:v>
                </c:pt>
                <c:pt idx="824">
                  <c:v>2.6264979971912326E-3</c:v>
                </c:pt>
                <c:pt idx="825">
                  <c:v>2.6252036837732372E-3</c:v>
                </c:pt>
                <c:pt idx="826">
                  <c:v>2.6258931855309966E-3</c:v>
                </c:pt>
                <c:pt idx="827">
                  <c:v>2.6247829827827441E-3</c:v>
                </c:pt>
                <c:pt idx="828">
                  <c:v>2.6261746247358071E-3</c:v>
                </c:pt>
                <c:pt idx="829">
                  <c:v>2.6254447902801467E-3</c:v>
                </c:pt>
                <c:pt idx="830">
                  <c:v>2.6252262838502329E-3</c:v>
                </c:pt>
                <c:pt idx="831">
                  <c:v>2.6250478622063733E-3</c:v>
                </c:pt>
                <c:pt idx="832">
                  <c:v>2.6257053305864825E-3</c:v>
                </c:pt>
                <c:pt idx="833">
                  <c:v>2.6244649841487173E-3</c:v>
                </c:pt>
                <c:pt idx="834">
                  <c:v>2.626813078679572E-3</c:v>
                </c:pt>
                <c:pt idx="835">
                  <c:v>2.6250209056097162E-3</c:v>
                </c:pt>
                <c:pt idx="836">
                  <c:v>2.6265254865049763E-3</c:v>
                </c:pt>
                <c:pt idx="837">
                  <c:v>2.6261320050253237E-3</c:v>
                </c:pt>
                <c:pt idx="838">
                  <c:v>2.6256750602722291E-3</c:v>
                </c:pt>
                <c:pt idx="839">
                  <c:v>2.6255059568377898E-3</c:v>
                </c:pt>
                <c:pt idx="840">
                  <c:v>2.6224109153533404E-3</c:v>
                </c:pt>
                <c:pt idx="841">
                  <c:v>2.627878087331198E-3</c:v>
                </c:pt>
                <c:pt idx="842">
                  <c:v>2.6225816759543955E-3</c:v>
                </c:pt>
                <c:pt idx="843">
                  <c:v>2.6301621310696466E-3</c:v>
                </c:pt>
                <c:pt idx="844">
                  <c:v>2.6207788764033013E-3</c:v>
                </c:pt>
                <c:pt idx="845">
                  <c:v>2.6262488862274364E-3</c:v>
                </c:pt>
                <c:pt idx="846">
                  <c:v>2.6231233414847482E-3</c:v>
                </c:pt>
                <c:pt idx="847">
                  <c:v>2.6299889382370503E-3</c:v>
                </c:pt>
                <c:pt idx="848">
                  <c:v>2.6205413361702068E-3</c:v>
                </c:pt>
                <c:pt idx="849">
                  <c:v>2.6319826560926018E-3</c:v>
                </c:pt>
                <c:pt idx="850">
                  <c:v>2.6209684732840105E-3</c:v>
                </c:pt>
                <c:pt idx="851">
                  <c:v>2.6261035388253917E-3</c:v>
                </c:pt>
                <c:pt idx="852">
                  <c:v>2.6287643679043862E-3</c:v>
                </c:pt>
                <c:pt idx="853">
                  <c:v>2.6203161134912972E-3</c:v>
                </c:pt>
                <c:pt idx="854">
                  <c:v>2.6301427254683402E-3</c:v>
                </c:pt>
                <c:pt idx="855">
                  <c:v>2.6163778810267407E-3</c:v>
                </c:pt>
                <c:pt idx="856">
                  <c:v>2.6361916759832654E-3</c:v>
                </c:pt>
                <c:pt idx="857">
                  <c:v>2.622969636984912E-3</c:v>
                </c:pt>
                <c:pt idx="858">
                  <c:v>2.6239503283086441E-3</c:v>
                </c:pt>
                <c:pt idx="859">
                  <c:v>2.6421193751761246E-3</c:v>
                </c:pt>
                <c:pt idx="860">
                  <c:v>2.6025150949482712E-3</c:v>
                </c:pt>
                <c:pt idx="861">
                  <c:v>2.6431497103160811E-3</c:v>
                </c:pt>
                <c:pt idx="862">
                  <c:v>2.6168199900618722E-3</c:v>
                </c:pt>
                <c:pt idx="863">
                  <c:v>2.6205186307938916E-3</c:v>
                </c:pt>
                <c:pt idx="864">
                  <c:v>2.6382831279627844E-3</c:v>
                </c:pt>
                <c:pt idx="865">
                  <c:v>2.6177718088232493E-3</c:v>
                </c:pt>
                <c:pt idx="866">
                  <c:v>2.6283445980752745E-3</c:v>
                </c:pt>
                <c:pt idx="867">
                  <c:v>2.6268741397296042E-3</c:v>
                </c:pt>
                <c:pt idx="868">
                  <c:v>2.6307470097721025E-3</c:v>
                </c:pt>
                <c:pt idx="869">
                  <c:v>2.6169161758800158E-3</c:v>
                </c:pt>
                <c:pt idx="870">
                  <c:v>2.6390798653212061E-3</c:v>
                </c:pt>
                <c:pt idx="871">
                  <c:v>2.6133302204732756E-3</c:v>
                </c:pt>
                <c:pt idx="872">
                  <c:v>2.6329821324390795E-3</c:v>
                </c:pt>
                <c:pt idx="873">
                  <c:v>2.6182210192232519E-3</c:v>
                </c:pt>
                <c:pt idx="874">
                  <c:v>2.629302941967851E-3</c:v>
                </c:pt>
                <c:pt idx="875">
                  <c:v>2.6226835167817708E-3</c:v>
                </c:pt>
                <c:pt idx="876">
                  <c:v>2.6322198196474106E-3</c:v>
                </c:pt>
                <c:pt idx="877">
                  <c:v>2.6143544312336037E-3</c:v>
                </c:pt>
                <c:pt idx="878">
                  <c:v>2.6365368441468584E-3</c:v>
                </c:pt>
                <c:pt idx="879">
                  <c:v>2.6108120732026285E-3</c:v>
                </c:pt>
                <c:pt idx="880">
                  <c:v>2.6412925983979041E-3</c:v>
                </c:pt>
                <c:pt idx="881">
                  <c:v>2.6100012033715564E-3</c:v>
                </c:pt>
                <c:pt idx="882">
                  <c:v>2.637699589376416E-3</c:v>
                </c:pt>
                <c:pt idx="883">
                  <c:v>2.6135138448813711E-3</c:v>
                </c:pt>
                <c:pt idx="884">
                  <c:v>2.6356691181137343E-3</c:v>
                </c:pt>
                <c:pt idx="885">
                  <c:v>2.6179207062998339E-3</c:v>
                </c:pt>
                <c:pt idx="886">
                  <c:v>2.6305860928316493E-3</c:v>
                </c:pt>
                <c:pt idx="887">
                  <c:v>2.617205717573623E-3</c:v>
                </c:pt>
                <c:pt idx="888">
                  <c:v>2.6315702939186392E-3</c:v>
                </c:pt>
                <c:pt idx="889">
                  <c:v>2.6185898947555658E-3</c:v>
                </c:pt>
                <c:pt idx="890">
                  <c:v>2.6339206928142206E-3</c:v>
                </c:pt>
                <c:pt idx="891">
                  <c:v>2.6170751936882841E-3</c:v>
                </c:pt>
                <c:pt idx="892">
                  <c:v>2.6305334605317005E-3</c:v>
                </c:pt>
                <c:pt idx="893">
                  <c:v>2.6268264802338931E-3</c:v>
                </c:pt>
                <c:pt idx="894">
                  <c:v>2.6503874252192389E-3</c:v>
                </c:pt>
                <c:pt idx="895">
                  <c:v>2.6043705136503947E-3</c:v>
                </c:pt>
                <c:pt idx="896">
                  <c:v>2.6109524812336499E-3</c:v>
                </c:pt>
                <c:pt idx="897">
                  <c:v>2.6451237276196998E-3</c:v>
                </c:pt>
                <c:pt idx="898">
                  <c:v>2.6259937177823545E-3</c:v>
                </c:pt>
                <c:pt idx="899">
                  <c:v>2.6153404709008538E-3</c:v>
                </c:pt>
                <c:pt idx="900">
                  <c:v>2.6265917236520525E-3</c:v>
                </c:pt>
                <c:pt idx="901">
                  <c:v>2.6285428142188011E-3</c:v>
                </c:pt>
                <c:pt idx="902">
                  <c:v>2.6295900589199117E-3</c:v>
                </c:pt>
                <c:pt idx="903">
                  <c:v>2.6157366627165141E-3</c:v>
                </c:pt>
                <c:pt idx="904">
                  <c:v>2.6220036253664925E-3</c:v>
                </c:pt>
                <c:pt idx="905">
                  <c:v>2.6491610568782492E-3</c:v>
                </c:pt>
                <c:pt idx="906">
                  <c:v>2.6054372203439258E-3</c:v>
                </c:pt>
                <c:pt idx="907">
                  <c:v>2.6137972592143593E-3</c:v>
                </c:pt>
                <c:pt idx="908">
                  <c:v>2.6524389975676327E-3</c:v>
                </c:pt>
                <c:pt idx="909">
                  <c:v>2.6177191920312703E-3</c:v>
                </c:pt>
                <c:pt idx="910">
                  <c:v>2.5995242838119104E-3</c:v>
                </c:pt>
                <c:pt idx="911">
                  <c:v>2.6454157222741553E-3</c:v>
                </c:pt>
                <c:pt idx="912">
                  <c:v>2.643456348460832E-3</c:v>
                </c:pt>
                <c:pt idx="913">
                  <c:v>2.5987670787644412E-3</c:v>
                </c:pt>
                <c:pt idx="914">
                  <c:v>2.6223014378370657E-3</c:v>
                </c:pt>
                <c:pt idx="915">
                  <c:v>2.6469605378370703E-3</c:v>
                </c:pt>
                <c:pt idx="916">
                  <c:v>2.6235134503473645E-3</c:v>
                </c:pt>
                <c:pt idx="917">
                  <c:v>2.6015337368605479E-3</c:v>
                </c:pt>
                <c:pt idx="918">
                  <c:v>2.6357731522400618E-3</c:v>
                </c:pt>
                <c:pt idx="919">
                  <c:v>2.6509465683703798E-3</c:v>
                </c:pt>
                <c:pt idx="920">
                  <c:v>2.6086276740786285E-3</c:v>
                </c:pt>
                <c:pt idx="921">
                  <c:v>2.6100202733059935E-3</c:v>
                </c:pt>
                <c:pt idx="922">
                  <c:v>2.634805552158101E-3</c:v>
                </c:pt>
                <c:pt idx="923">
                  <c:v>2.6389417108308305E-3</c:v>
                </c:pt>
                <c:pt idx="924">
                  <c:v>2.6209795561719235E-3</c:v>
                </c:pt>
                <c:pt idx="925">
                  <c:v>2.6214788138516631E-3</c:v>
                </c:pt>
                <c:pt idx="926">
                  <c:v>2.6458529076437975E-3</c:v>
                </c:pt>
                <c:pt idx="927">
                  <c:v>2.6102726143941157E-3</c:v>
                </c:pt>
                <c:pt idx="928">
                  <c:v>2.6226397899221099E-3</c:v>
                </c:pt>
                <c:pt idx="929">
                  <c:v>2.636522343677089E-3</c:v>
                </c:pt>
                <c:pt idx="930">
                  <c:v>2.6209660786326722E-3</c:v>
                </c:pt>
                <c:pt idx="931">
                  <c:v>2.6221034986609465E-3</c:v>
                </c:pt>
                <c:pt idx="932">
                  <c:v>2.6299193507192814E-3</c:v>
                </c:pt>
                <c:pt idx="933">
                  <c:v>2.6300415999920002E-3</c:v>
                </c:pt>
                <c:pt idx="934">
                  <c:v>2.6203353016860387E-3</c:v>
                </c:pt>
                <c:pt idx="935">
                  <c:v>2.6274632379192087E-3</c:v>
                </c:pt>
                <c:pt idx="936">
                  <c:v>2.6273087731870509E-3</c:v>
                </c:pt>
                <c:pt idx="937">
                  <c:v>2.6203393529368874E-3</c:v>
                </c:pt>
                <c:pt idx="938">
                  <c:v>2.6298390995985813E-3</c:v>
                </c:pt>
                <c:pt idx="939">
                  <c:v>2.6293352165937256E-3</c:v>
                </c:pt>
                <c:pt idx="940">
                  <c:v>2.6277086500326383E-3</c:v>
                </c:pt>
                <c:pt idx="941">
                  <c:v>2.612303641122235E-3</c:v>
                </c:pt>
                <c:pt idx="942">
                  <c:v>2.6344864283795524E-3</c:v>
                </c:pt>
                <c:pt idx="943">
                  <c:v>2.6342129845315226E-3</c:v>
                </c:pt>
                <c:pt idx="944">
                  <c:v>2.622270189902326E-3</c:v>
                </c:pt>
                <c:pt idx="945">
                  <c:v>2.6232918293535301E-3</c:v>
                </c:pt>
                <c:pt idx="946">
                  <c:v>2.6288605997401363E-3</c:v>
                </c:pt>
                <c:pt idx="947">
                  <c:v>2.6275922356172599E-3</c:v>
                </c:pt>
                <c:pt idx="948">
                  <c:v>2.6225406541475343E-3</c:v>
                </c:pt>
                <c:pt idx="949">
                  <c:v>2.6270731564276353E-3</c:v>
                </c:pt>
                <c:pt idx="950">
                  <c:v>2.6270769626336524E-3</c:v>
                </c:pt>
                <c:pt idx="951">
                  <c:v>2.6211126722451607E-3</c:v>
                </c:pt>
                <c:pt idx="952">
                  <c:v>2.6287571079098883E-3</c:v>
                </c:pt>
                <c:pt idx="953">
                  <c:v>2.6287426088502271E-3</c:v>
                </c:pt>
                <c:pt idx="954">
                  <c:v>2.6276013983686924E-3</c:v>
                </c:pt>
                <c:pt idx="955">
                  <c:v>2.6234129892451878E-3</c:v>
                </c:pt>
                <c:pt idx="956">
                  <c:v>2.6275198505652381E-3</c:v>
                </c:pt>
                <c:pt idx="957">
                  <c:v>2.6271989322139404E-3</c:v>
                </c:pt>
                <c:pt idx="958">
                  <c:v>2.6255058999692608E-3</c:v>
                </c:pt>
                <c:pt idx="959">
                  <c:v>2.6258727395531787E-3</c:v>
                </c:pt>
                <c:pt idx="960">
                  <c:v>2.6258727357621062E-3</c:v>
                </c:pt>
                <c:pt idx="961">
                  <c:v>2.6269229047710856E-3</c:v>
                </c:pt>
                <c:pt idx="962">
                  <c:v>2.6258297683640344E-3</c:v>
                </c:pt>
                <c:pt idx="963">
                  <c:v>2.625750188328323E-3</c:v>
                </c:pt>
                <c:pt idx="964">
                  <c:v>2.6260050505986033E-3</c:v>
                </c:pt>
                <c:pt idx="965">
                  <c:v>2.6264394908829588E-3</c:v>
                </c:pt>
                <c:pt idx="966">
                  <c:v>2.6263388367468027E-3</c:v>
                </c:pt>
                <c:pt idx="967">
                  <c:v>2.6262608899043065E-3</c:v>
                </c:pt>
                <c:pt idx="968">
                  <c:v>2.6237602418711491E-3</c:v>
                </c:pt>
                <c:pt idx="969">
                  <c:v>2.628226541612046E-3</c:v>
                </c:pt>
                <c:pt idx="970">
                  <c:v>2.628541341239899E-3</c:v>
                </c:pt>
                <c:pt idx="971">
                  <c:v>2.6218533644345905E-3</c:v>
                </c:pt>
                <c:pt idx="972">
                  <c:v>2.6276248917799193E-3</c:v>
                </c:pt>
                <c:pt idx="973">
                  <c:v>2.6301826268988956E-3</c:v>
                </c:pt>
                <c:pt idx="974">
                  <c:v>2.6273865126095163E-3</c:v>
                </c:pt>
                <c:pt idx="975">
                  <c:v>2.6194000102033356E-3</c:v>
                </c:pt>
                <c:pt idx="976">
                  <c:v>2.6289992564455383E-3</c:v>
                </c:pt>
                <c:pt idx="977">
                  <c:v>2.6289992564455314E-3</c:v>
                </c:pt>
                <c:pt idx="978">
                  <c:v>2.6199498350285358E-3</c:v>
                </c:pt>
                <c:pt idx="979">
                  <c:v>2.6274443341580064E-3</c:v>
                </c:pt>
                <c:pt idx="980">
                  <c:v>2.6312632477006465E-3</c:v>
                </c:pt>
                <c:pt idx="981">
                  <c:v>2.6209281515253702E-3</c:v>
                </c:pt>
                <c:pt idx="982">
                  <c:v>2.6221612670182942E-3</c:v>
                </c:pt>
                <c:pt idx="983">
                  <c:v>2.6373856744923915E-3</c:v>
                </c:pt>
                <c:pt idx="984">
                  <c:v>2.6347067934249929E-3</c:v>
                </c:pt>
                <c:pt idx="985">
                  <c:v>2.608840094762456E-3</c:v>
                </c:pt>
                <c:pt idx="986">
                  <c:v>2.6274523327848576E-3</c:v>
                </c:pt>
                <c:pt idx="987">
                  <c:v>2.6326335155074446E-3</c:v>
                </c:pt>
                <c:pt idx="988">
                  <c:v>2.6307504469634535E-3</c:v>
                </c:pt>
                <c:pt idx="989">
                  <c:v>2.6123509443761184E-3</c:v>
                </c:pt>
                <c:pt idx="990">
                  <c:v>2.6311113066881109E-3</c:v>
                </c:pt>
                <c:pt idx="991">
                  <c:v>2.6318318055333773E-3</c:v>
                </c:pt>
                <c:pt idx="992">
                  <c:v>2.6153135506910841E-3</c:v>
                </c:pt>
                <c:pt idx="993">
                  <c:v>2.6279614987075317E-3</c:v>
                </c:pt>
                <c:pt idx="994">
                  <c:v>2.6342348611588517E-3</c:v>
                </c:pt>
                <c:pt idx="995">
                  <c:v>2.6189288859270327E-3</c:v>
                </c:pt>
                <c:pt idx="996">
                  <c:v>2.6182181483841716E-3</c:v>
                </c:pt>
                <c:pt idx="997">
                  <c:v>2.6413242228083417E-3</c:v>
                </c:pt>
                <c:pt idx="998">
                  <c:v>2.6201626334630274E-3</c:v>
                </c:pt>
                <c:pt idx="999">
                  <c:v>2.6146080828983731E-3</c:v>
                </c:pt>
                <c:pt idx="1000">
                  <c:v>2.6369805166953919E-3</c:v>
                </c:pt>
                <c:pt idx="1001">
                  <c:v>2.6262015850664483E-3</c:v>
                </c:pt>
                <c:pt idx="1002">
                  <c:v>2.6259631299442171E-3</c:v>
                </c:pt>
                <c:pt idx="1003">
                  <c:v>2.6354731755391519E-3</c:v>
                </c:pt>
                <c:pt idx="1004">
                  <c:v>2.6279525054500319E-3</c:v>
                </c:pt>
                <c:pt idx="1005">
                  <c:v>2.6152890730280348E-3</c:v>
                </c:pt>
                <c:pt idx="1006">
                  <c:v>2.6142654397507403E-3</c:v>
                </c:pt>
                <c:pt idx="1007">
                  <c:v>2.6474018304984137E-3</c:v>
                </c:pt>
                <c:pt idx="1008">
                  <c:v>2.6298825915133245E-3</c:v>
                </c:pt>
                <c:pt idx="1009">
                  <c:v>2.6081532583609041E-3</c:v>
                </c:pt>
                <c:pt idx="1010">
                  <c:v>2.6187833077725153E-3</c:v>
                </c:pt>
                <c:pt idx="1011">
                  <c:v>2.6535031807347342E-3</c:v>
                </c:pt>
                <c:pt idx="1012">
                  <c:v>2.6185155667993454E-3</c:v>
                </c:pt>
                <c:pt idx="1013">
                  <c:v>2.6042959637387203E-3</c:v>
                </c:pt>
                <c:pt idx="1014">
                  <c:v>2.6394384710330537E-3</c:v>
                </c:pt>
                <c:pt idx="1015">
                  <c:v>2.6430899145812453E-3</c:v>
                </c:pt>
                <c:pt idx="1016">
                  <c:v>2.6063374823181856E-3</c:v>
                </c:pt>
                <c:pt idx="1017">
                  <c:v>2.612628576315737E-3</c:v>
                </c:pt>
                <c:pt idx="1018">
                  <c:v>2.6597856867800335E-3</c:v>
                </c:pt>
                <c:pt idx="1019">
                  <c:v>2.6129844705790467E-3</c:v>
                </c:pt>
                <c:pt idx="1020">
                  <c:v>2.6126120661515706E-3</c:v>
                </c:pt>
                <c:pt idx="1021">
                  <c:v>2.6438102130760949E-3</c:v>
                </c:pt>
                <c:pt idx="1022">
                  <c:v>2.6222261943583819E-3</c:v>
                </c:pt>
                <c:pt idx="1023">
                  <c:v>2.6232776218374221E-3</c:v>
                </c:pt>
                <c:pt idx="1024">
                  <c:v>2.616692132375531E-3</c:v>
                </c:pt>
                <c:pt idx="1025">
                  <c:v>2.6346502768932051E-3</c:v>
                </c:pt>
                <c:pt idx="1026">
                  <c:v>2.6344806749744737E-3</c:v>
                </c:pt>
                <c:pt idx="1027">
                  <c:v>2.617880765236294E-3</c:v>
                </c:pt>
                <c:pt idx="1028">
                  <c:v>2.6139340756728968E-3</c:v>
                </c:pt>
                <c:pt idx="1029">
                  <c:v>2.6534374706543989E-3</c:v>
                </c:pt>
                <c:pt idx="1030">
                  <c:v>2.6144164934467223E-3</c:v>
                </c:pt>
                <c:pt idx="1031">
                  <c:v>2.6124122213996154E-3</c:v>
                </c:pt>
                <c:pt idx="1032">
                  <c:v>2.6339836833559338E-3</c:v>
                </c:pt>
                <c:pt idx="1033">
                  <c:v>2.635388065551178E-3</c:v>
                </c:pt>
                <c:pt idx="1034">
                  <c:v>2.627332020685616E-3</c:v>
                </c:pt>
                <c:pt idx="1035">
                  <c:v>2.6229608180431407E-3</c:v>
                </c:pt>
                <c:pt idx="1036">
                  <c:v>2.6300421291499954E-3</c:v>
                </c:pt>
                <c:pt idx="1037">
                  <c:v>2.624712665056983E-3</c:v>
                </c:pt>
                <c:pt idx="1038">
                  <c:v>2.6271658211821924E-3</c:v>
                </c:pt>
                <c:pt idx="1039">
                  <c:v>2.6241885179038721E-3</c:v>
                </c:pt>
                <c:pt idx="1040">
                  <c:v>2.6257697295873073E-3</c:v>
                </c:pt>
                <c:pt idx="1041">
                  <c:v>2.6255373779794922E-3</c:v>
                </c:pt>
                <c:pt idx="1042">
                  <c:v>2.6307177762558143E-3</c:v>
                </c:pt>
                <c:pt idx="1043">
                  <c:v>2.6215827176119255E-3</c:v>
                </c:pt>
                <c:pt idx="1044">
                  <c:v>2.6309872981958166E-3</c:v>
                </c:pt>
                <c:pt idx="1045">
                  <c:v>2.6183141200322585E-3</c:v>
                </c:pt>
                <c:pt idx="1046">
                  <c:v>2.6342987593537814E-3</c:v>
                </c:pt>
                <c:pt idx="1047">
                  <c:v>2.6199691843264844E-3</c:v>
                </c:pt>
                <c:pt idx="1048">
                  <c:v>2.6295932328049415E-3</c:v>
                </c:pt>
                <c:pt idx="1049">
                  <c:v>2.622409586043567E-3</c:v>
                </c:pt>
                <c:pt idx="1050">
                  <c:v>2.6250944195256309E-3</c:v>
                </c:pt>
                <c:pt idx="1051">
                  <c:v>2.6309147057647642E-3</c:v>
                </c:pt>
                <c:pt idx="1052">
                  <c:v>2.6228728009874136E-3</c:v>
                </c:pt>
                <c:pt idx="1053">
                  <c:v>2.6286525796316018E-3</c:v>
                </c:pt>
                <c:pt idx="1054">
                  <c:v>2.6230232981293289E-3</c:v>
                </c:pt>
                <c:pt idx="1055">
                  <c:v>2.6243991590684662E-3</c:v>
                </c:pt>
                <c:pt idx="1056">
                  <c:v>2.6294837214553834E-3</c:v>
                </c:pt>
                <c:pt idx="1057">
                  <c:v>2.6200930886531859E-3</c:v>
                </c:pt>
                <c:pt idx="1058">
                  <c:v>2.6090095987526124E-3</c:v>
                </c:pt>
                <c:pt idx="1059">
                  <c:v>2.6369300364095932E-3</c:v>
                </c:pt>
                <c:pt idx="1060">
                  <c:v>2.6197698668511959E-3</c:v>
                </c:pt>
                <c:pt idx="1061">
                  <c:v>2.6269830777422565E-3</c:v>
                </c:pt>
                <c:pt idx="1062">
                  <c:v>2.6274316946460347E-3</c:v>
                </c:pt>
                <c:pt idx="1063">
                  <c:v>2.6304837326248803E-3</c:v>
                </c:pt>
                <c:pt idx="1064">
                  <c:v>2.6173737984192813E-3</c:v>
                </c:pt>
                <c:pt idx="1065">
                  <c:v>2.6393373602863202E-3</c:v>
                </c:pt>
                <c:pt idx="1066">
                  <c:v>2.6143111638503858E-3</c:v>
                </c:pt>
                <c:pt idx="1067">
                  <c:v>2.6222038777347495E-3</c:v>
                </c:pt>
                <c:pt idx="1068">
                  <c:v>2.6325780484730554E-3</c:v>
                </c:pt>
                <c:pt idx="1069">
                  <c:v>2.6194889953938816E-3</c:v>
                </c:pt>
                <c:pt idx="1070">
                  <c:v>2.633586237489105E-3</c:v>
                </c:pt>
                <c:pt idx="1071">
                  <c:v>2.6185409147620742E-3</c:v>
                </c:pt>
                <c:pt idx="1072">
                  <c:v>2.630570246145103E-3</c:v>
                </c:pt>
                <c:pt idx="1073">
                  <c:v>2.6246401063603347E-3</c:v>
                </c:pt>
                <c:pt idx="1074">
                  <c:v>2.6206229590598276E-3</c:v>
                </c:pt>
                <c:pt idx="1075">
                  <c:v>2.6339455271410447E-3</c:v>
                </c:pt>
                <c:pt idx="1076">
                  <c:v>2.6212046402176378E-3</c:v>
                </c:pt>
                <c:pt idx="1077">
                  <c:v>2.6294496080247337E-3</c:v>
                </c:pt>
                <c:pt idx="1078">
                  <c:v>2.6217492656293445E-3</c:v>
                </c:pt>
                <c:pt idx="1079">
                  <c:v>2.6316097907872552E-3</c:v>
                </c:pt>
                <c:pt idx="1080">
                  <c:v>2.6208038658550037E-3</c:v>
                </c:pt>
                <c:pt idx="1081">
                  <c:v>2.6307338656587353E-3</c:v>
                </c:pt>
                <c:pt idx="1082">
                  <c:v>2.621387665718615E-3</c:v>
                </c:pt>
                <c:pt idx="1083">
                  <c:v>2.6296943351719684E-3</c:v>
                </c:pt>
                <c:pt idx="1084">
                  <c:v>2.6234644853735528E-3</c:v>
                </c:pt>
                <c:pt idx="1085">
                  <c:v>2.628796397753895E-3</c:v>
                </c:pt>
                <c:pt idx="1086">
                  <c:v>2.6221866871074112E-3</c:v>
                </c:pt>
                <c:pt idx="1087">
                  <c:v>2.6297371470242921E-3</c:v>
                </c:pt>
                <c:pt idx="1088">
                  <c:v>2.6221640501420257E-3</c:v>
                </c:pt>
                <c:pt idx="1089">
                  <c:v>2.6286215731652976E-3</c:v>
                </c:pt>
                <c:pt idx="1090">
                  <c:v>2.624996945042965E-3</c:v>
                </c:pt>
                <c:pt idx="1091">
                  <c:v>2.6269654200710302E-3</c:v>
                </c:pt>
                <c:pt idx="1092">
                  <c:v>2.6259540476960934E-3</c:v>
                </c:pt>
                <c:pt idx="1093">
                  <c:v>2.6257796375708607E-3</c:v>
                </c:pt>
                <c:pt idx="1094">
                  <c:v>2.6264457176082253E-3</c:v>
                </c:pt>
                <c:pt idx="1095">
                  <c:v>2.6252994401375386E-3</c:v>
                </c:pt>
                <c:pt idx="1096">
                  <c:v>2.625995403348329E-3</c:v>
                </c:pt>
                <c:pt idx="1097">
                  <c:v>2.6256343201935071E-3</c:v>
                </c:pt>
                <c:pt idx="1098">
                  <c:v>2.6259142245506025E-3</c:v>
                </c:pt>
                <c:pt idx="1099">
                  <c:v>2.6269829970109412E-3</c:v>
                </c:pt>
                <c:pt idx="1100">
                  <c:v>2.6248952390705918E-3</c:v>
                </c:pt>
                <c:pt idx="1101">
                  <c:v>2.6258760637841334E-3</c:v>
                </c:pt>
                <c:pt idx="1102">
                  <c:v>2.6279277543932635E-3</c:v>
                </c:pt>
                <c:pt idx="1103">
                  <c:v>2.6254301467554496E-3</c:v>
                </c:pt>
                <c:pt idx="1104">
                  <c:v>2.6258879471215482E-3</c:v>
                </c:pt>
                <c:pt idx="1105">
                  <c:v>2.6262737771833682E-3</c:v>
                </c:pt>
                <c:pt idx="1106">
                  <c:v>2.6265391292251278E-3</c:v>
                </c:pt>
                <c:pt idx="1107">
                  <c:v>2.6251687009156005E-3</c:v>
                </c:pt>
                <c:pt idx="1108">
                  <c:v>2.6253484963511334E-3</c:v>
                </c:pt>
                <c:pt idx="1109">
                  <c:v>2.6283197031855901E-3</c:v>
                </c:pt>
                <c:pt idx="1110">
                  <c:v>2.6247576745657801E-3</c:v>
                </c:pt>
                <c:pt idx="1111">
                  <c:v>2.6250065574258442E-3</c:v>
                </c:pt>
                <c:pt idx="1112">
                  <c:v>2.6259459037721519E-3</c:v>
                </c:pt>
                <c:pt idx="1113">
                  <c:v>2.6250845800101577E-3</c:v>
                </c:pt>
                <c:pt idx="1114">
                  <c:v>2.6268521444792886E-3</c:v>
                </c:pt>
                <c:pt idx="1115">
                  <c:v>2.6257661172939956E-3</c:v>
                </c:pt>
                <c:pt idx="1116">
                  <c:v>2.6263266337874513E-3</c:v>
                </c:pt>
                <c:pt idx="1117">
                  <c:v>2.6266772803338681E-3</c:v>
                </c:pt>
                <c:pt idx="1118">
                  <c:v>2.6237973077792298E-3</c:v>
                </c:pt>
                <c:pt idx="1119">
                  <c:v>2.6279989115488775E-3</c:v>
                </c:pt>
                <c:pt idx="1120">
                  <c:v>2.6245175005664284E-3</c:v>
                </c:pt>
                <c:pt idx="1121">
                  <c:v>2.6267470265109519E-3</c:v>
                </c:pt>
                <c:pt idx="1122">
                  <c:v>2.6261804932779381E-3</c:v>
                </c:pt>
                <c:pt idx="1123">
                  <c:v>2.6229626558082753E-3</c:v>
                </c:pt>
                <c:pt idx="1124">
                  <c:v>2.6277102666823621E-3</c:v>
                </c:pt>
                <c:pt idx="1125">
                  <c:v>2.6257655569998928E-3</c:v>
                </c:pt>
                <c:pt idx="1126">
                  <c:v>2.6255282785264192E-3</c:v>
                </c:pt>
                <c:pt idx="1127">
                  <c:v>2.6273539744665342E-3</c:v>
                </c:pt>
                <c:pt idx="1128">
                  <c:v>2.62617422777809E-3</c:v>
                </c:pt>
                <c:pt idx="1129">
                  <c:v>2.6269740147661785E-3</c:v>
                </c:pt>
                <c:pt idx="1130">
                  <c:v>2.6256690896238402E-3</c:v>
                </c:pt>
                <c:pt idx="1131">
                  <c:v>2.6253641933497579E-3</c:v>
                </c:pt>
                <c:pt idx="1132">
                  <c:v>2.6258682751526125E-3</c:v>
                </c:pt>
                <c:pt idx="1133">
                  <c:v>2.6256438531158319E-3</c:v>
                </c:pt>
                <c:pt idx="1134">
                  <c:v>2.6270535433464276E-3</c:v>
                </c:pt>
                <c:pt idx="1135">
                  <c:v>2.6266993015341689E-3</c:v>
                </c:pt>
                <c:pt idx="1136">
                  <c:v>2.6256930729888633E-3</c:v>
                </c:pt>
                <c:pt idx="1137">
                  <c:v>2.6256913447333385E-3</c:v>
                </c:pt>
                <c:pt idx="1138">
                  <c:v>2.6266508053533755E-3</c:v>
                </c:pt>
                <c:pt idx="1139">
                  <c:v>2.6250561099552261E-3</c:v>
                </c:pt>
                <c:pt idx="1140">
                  <c:v>2.6263727204014625E-3</c:v>
                </c:pt>
                <c:pt idx="1141">
                  <c:v>2.6268591382992007E-3</c:v>
                </c:pt>
                <c:pt idx="1142">
                  <c:v>2.6260242958130731E-3</c:v>
                </c:pt>
                <c:pt idx="1143">
                  <c:v>2.6247001775282358E-3</c:v>
                </c:pt>
                <c:pt idx="1144">
                  <c:v>2.6269087622539274E-3</c:v>
                </c:pt>
                <c:pt idx="1145">
                  <c:v>2.6249739352423827E-3</c:v>
                </c:pt>
                <c:pt idx="1146">
                  <c:v>2.6267800713500079E-3</c:v>
                </c:pt>
                <c:pt idx="1147">
                  <c:v>2.6262470760227072E-3</c:v>
                </c:pt>
                <c:pt idx="1148">
                  <c:v>2.6260157651095475E-3</c:v>
                </c:pt>
                <c:pt idx="1149">
                  <c:v>2.6258561536987267E-3</c:v>
                </c:pt>
                <c:pt idx="1150">
                  <c:v>2.625882030739244E-3</c:v>
                </c:pt>
                <c:pt idx="1151">
                  <c:v>2.626197817092427E-3</c:v>
                </c:pt>
                <c:pt idx="1152">
                  <c:v>2.6258865587983297E-3</c:v>
                </c:pt>
                <c:pt idx="1153">
                  <c:v>2.6261694482674243E-3</c:v>
                </c:pt>
                <c:pt idx="1154">
                  <c:v>2.6259988061861916E-3</c:v>
                </c:pt>
                <c:pt idx="1155">
                  <c:v>2.6259558369136297E-3</c:v>
                </c:pt>
                <c:pt idx="1156">
                  <c:v>2.6260121941498859E-3</c:v>
                </c:pt>
                <c:pt idx="1157">
                  <c:v>2.6260438602033202E-3</c:v>
                </c:pt>
                <c:pt idx="1158">
                  <c:v>2.6261274882789145E-3</c:v>
                </c:pt>
                <c:pt idx="1159">
                  <c:v>2.6259662686591934E-3</c:v>
                </c:pt>
                <c:pt idx="1160">
                  <c:v>2.6261006378528757E-3</c:v>
                </c:pt>
                <c:pt idx="1161">
                  <c:v>2.6259770774715533E-3</c:v>
                </c:pt>
                <c:pt idx="1162">
                  <c:v>2.626305280579451E-3</c:v>
                </c:pt>
                <c:pt idx="1163">
                  <c:v>2.6261390969929861E-3</c:v>
                </c:pt>
                <c:pt idx="1164">
                  <c:v>2.625747864209757E-3</c:v>
                </c:pt>
                <c:pt idx="1165">
                  <c:v>2.6258020602973262E-3</c:v>
                </c:pt>
                <c:pt idx="1166">
                  <c:v>2.6257954598980469E-3</c:v>
                </c:pt>
                <c:pt idx="1167">
                  <c:v>2.6260903455813354E-3</c:v>
                </c:pt>
                <c:pt idx="1168">
                  <c:v>2.6257155961441105E-3</c:v>
                </c:pt>
                <c:pt idx="1169">
                  <c:v>2.6272902252506732E-3</c:v>
                </c:pt>
                <c:pt idx="1170">
                  <c:v>2.6255454433197906E-3</c:v>
                </c:pt>
                <c:pt idx="1171">
                  <c:v>2.6257304597354716E-3</c:v>
                </c:pt>
                <c:pt idx="1172">
                  <c:v>2.625195680581234E-3</c:v>
                </c:pt>
                <c:pt idx="1173">
                  <c:v>2.6269423908752837E-3</c:v>
                </c:pt>
                <c:pt idx="1174">
                  <c:v>2.626113268840935E-3</c:v>
                </c:pt>
                <c:pt idx="1175">
                  <c:v>2.6256153586448616E-3</c:v>
                </c:pt>
                <c:pt idx="1176">
                  <c:v>2.6270128689128078E-3</c:v>
                </c:pt>
                <c:pt idx="1177">
                  <c:v>2.6270607643840149E-3</c:v>
                </c:pt>
                <c:pt idx="1178">
                  <c:v>2.625741674997982E-3</c:v>
                </c:pt>
                <c:pt idx="1179">
                  <c:v>2.624996640141028E-3</c:v>
                </c:pt>
                <c:pt idx="1180">
                  <c:v>2.6251261738481566E-3</c:v>
                </c:pt>
                <c:pt idx="1181">
                  <c:v>2.6290748375159545E-3</c:v>
                </c:pt>
                <c:pt idx="1182">
                  <c:v>2.625050397023522E-3</c:v>
                </c:pt>
                <c:pt idx="1183">
                  <c:v>2.6250195718289238E-3</c:v>
                </c:pt>
                <c:pt idx="1184">
                  <c:v>2.6263842471371604E-3</c:v>
                </c:pt>
                <c:pt idx="1185">
                  <c:v>2.6242601618332861E-3</c:v>
                </c:pt>
                <c:pt idx="1186">
                  <c:v>2.6262312562834872E-3</c:v>
                </c:pt>
                <c:pt idx="1187">
                  <c:v>2.6273475567200055E-3</c:v>
                </c:pt>
                <c:pt idx="1188">
                  <c:v>2.6245023619628979E-3</c:v>
                </c:pt>
                <c:pt idx="1189">
                  <c:v>2.6300062382023093E-3</c:v>
                </c:pt>
                <c:pt idx="1190">
                  <c:v>2.6251762222466515E-3</c:v>
                </c:pt>
                <c:pt idx="1191">
                  <c:v>2.6266819083451132E-3</c:v>
                </c:pt>
                <c:pt idx="1192">
                  <c:v>2.6263465286047796E-3</c:v>
                </c:pt>
                <c:pt idx="1193">
                  <c:v>2.6260473946310356E-3</c:v>
                </c:pt>
                <c:pt idx="1194">
                  <c:v>2.6261107950571461E-3</c:v>
                </c:pt>
                <c:pt idx="1195">
                  <c:v>2.6250655584307211E-3</c:v>
                </c:pt>
                <c:pt idx="1196">
                  <c:v>2.6267959952721645E-3</c:v>
                </c:pt>
                <c:pt idx="1197">
                  <c:v>2.6266762574565089E-3</c:v>
                </c:pt>
                <c:pt idx="1198">
                  <c:v>2.6253673044797296E-3</c:v>
                </c:pt>
                <c:pt idx="1199">
                  <c:v>2.6267153996737472E-3</c:v>
                </c:pt>
                <c:pt idx="120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2248640"/>
        <c:axId val="252252448"/>
      </c:scatterChart>
      <c:valAx>
        <c:axId val="25224864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crossAx val="252252448"/>
        <c:crosses val="autoZero"/>
        <c:crossBetween val="midCat"/>
      </c:valAx>
      <c:valAx>
        <c:axId val="252252448"/>
        <c:scaling>
          <c:orientation val="minMax"/>
        </c:scaling>
        <c:delete val="0"/>
        <c:axPos val="l"/>
        <c:majorGridlines>
          <c:spPr>
            <a:ln w="3175">
              <a:solidFill>
                <a:schemeClr val="tx2">
                  <a:lumMod val="50000"/>
                </a:schemeClr>
              </a:solidFill>
            </a:ln>
          </c:spPr>
        </c:majorGridlines>
        <c:numFmt formatCode="0.0E+00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crossAx val="252248640"/>
        <c:crosses val="autoZero"/>
        <c:crossBetween val="midCat"/>
      </c:valAx>
      <c:spPr>
        <a:ln>
          <a:solidFill>
            <a:schemeClr val="tx2">
              <a:lumMod val="50000"/>
            </a:schemeClr>
          </a:solidFill>
        </a:ln>
      </c:spPr>
    </c:plotArea>
    <c:plotVisOnly val="1"/>
    <c:dispBlanksAs val="gap"/>
    <c:showDLblsOverMax val="0"/>
  </c:chart>
  <c:spPr>
    <a:solidFill>
      <a:schemeClr val="tx1"/>
    </a:solidFill>
  </c:spPr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7A1C6-99C5-4BF4-8361-501284437D6E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E54A-48DD-40E3-B9CC-7DC80E63930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64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FE54A-48DD-40E3-B9CC-7DC80E639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6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Programm: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General </a:t>
            </a:r>
            <a:r>
              <a:rPr lang="de-DE" baseline="0" dirty="0" err="1" smtClean="0"/>
              <a:t>oberview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Planets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orbiting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Can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looked</a:t>
            </a:r>
            <a:r>
              <a:rPr lang="de-DE" baseline="0" dirty="0" smtClean="0"/>
              <a:t> at form all </a:t>
            </a:r>
            <a:r>
              <a:rPr lang="de-DE" baseline="0" dirty="0" err="1" smtClean="0"/>
              <a:t>directions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FE54A-48DD-40E3-B9CC-7DC80E639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pic>
        <p:nvPicPr>
          <p:cNvPr id="7" name="Picture 2" descr="Wavy Line Design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46613">
            <a:off x="6278009" y="-972023"/>
            <a:ext cx="7441239" cy="55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3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72F6C-FFFD-48EB-A677-64FB2AB02D7A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19BD-64CD-44FB-A890-1565D37F97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0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AEAEA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04/05/15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Solar System Simulator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119BD-64CD-44FB-A890-1565D37F97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6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A\C_Programme\VC++\glGame2\PythonPlaneteSimulator\PyPlanSim.py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C:\A\C_Programme\VC++\glGame2\PythonEpizycle\plotPlanets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Solar System Simulator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11641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Jochen K. Illerhaus</a:t>
            </a:r>
          </a:p>
          <a:p>
            <a:endParaRPr lang="de-DE" dirty="0" smtClean="0"/>
          </a:p>
          <a:p>
            <a:r>
              <a:rPr lang="de-DE" dirty="0" smtClean="0"/>
              <a:t>Supervisor: Dr. Wojciech L. </a:t>
            </a:r>
            <a:r>
              <a:rPr lang="de-DE" dirty="0" err="1" smtClean="0"/>
              <a:t>Gorlik</a:t>
            </a:r>
            <a:endParaRPr lang="de-DE" dirty="0" smtClean="0"/>
          </a:p>
          <a:p>
            <a:endParaRPr lang="de-DE" dirty="0"/>
          </a:p>
          <a:p>
            <a:r>
              <a:rPr lang="de-DE" sz="1400" dirty="0" smtClean="0"/>
              <a:t>St. Charles (MO) </a:t>
            </a:r>
            <a:r>
              <a:rPr lang="de-DE" sz="1400" dirty="0" err="1" smtClean="0"/>
              <a:t>Lindenwood</a:t>
            </a:r>
            <a:r>
              <a:rPr lang="de-DE" sz="1400" dirty="0" smtClean="0"/>
              <a:t> University</a:t>
            </a:r>
          </a:p>
          <a:p>
            <a:r>
              <a:rPr lang="de-DE" sz="1400" dirty="0" smtClean="0"/>
              <a:t>School </a:t>
            </a:r>
            <a:r>
              <a:rPr lang="de-DE" sz="1400" dirty="0" err="1" smtClean="0"/>
              <a:t>of</a:t>
            </a:r>
            <a:r>
              <a:rPr lang="de-DE" sz="1400" dirty="0" smtClean="0"/>
              <a:t> Science</a:t>
            </a:r>
          </a:p>
          <a:p>
            <a:r>
              <a:rPr lang="de-DE" sz="1400" dirty="0" smtClean="0"/>
              <a:t>Institute </a:t>
            </a:r>
            <a:r>
              <a:rPr lang="en-US" sz="1400" dirty="0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Mathematics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May 4, 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934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END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 for your attention. Do not hesitate to ask your questions.</a:t>
            </a:r>
          </a:p>
          <a:p>
            <a:endParaRPr lang="de-DE" dirty="0"/>
          </a:p>
          <a:p>
            <a:r>
              <a:rPr lang="de-DE" dirty="0" smtClean="0"/>
              <a:t>j.illerhaus@live.de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1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7" t="10807" r="10440" b="10805"/>
          <a:stretch/>
        </p:blipFill>
        <p:spPr>
          <a:xfrm>
            <a:off x="2140645" y="336884"/>
            <a:ext cx="8039047" cy="614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0" y="2957608"/>
            <a:ext cx="4953007" cy="36961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70668"/>
            <a:ext cx="3740958" cy="279169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2957608"/>
            <a:ext cx="4953007" cy="3696181"/>
          </a:xfrm>
          <a:prstGeom prst="rect">
            <a:avLst/>
          </a:prstGeom>
        </p:spPr>
      </p:pic>
      <p:grpSp>
        <p:nvGrpSpPr>
          <p:cNvPr id="8" name="Gruppieren 7"/>
          <p:cNvGrpSpPr/>
          <p:nvPr/>
        </p:nvGrpSpPr>
        <p:grpSpPr>
          <a:xfrm>
            <a:off x="9386126" y="316756"/>
            <a:ext cx="1872916" cy="1033895"/>
            <a:chOff x="9480884" y="365125"/>
            <a:chExt cx="1872916" cy="1033895"/>
          </a:xfrm>
          <a:noFill/>
        </p:grpSpPr>
        <p:sp>
          <p:nvSpPr>
            <p:cNvPr id="9" name="Abgerundetes Rechteck 8"/>
            <p:cNvSpPr/>
            <p:nvPr/>
          </p:nvSpPr>
          <p:spPr>
            <a:xfrm>
              <a:off x="9480884" y="365125"/>
              <a:ext cx="1872916" cy="103389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feld 9">
              <a:hlinkClick r:id="rId5" action="ppaction://hlinkfile"/>
            </p:cNvPr>
            <p:cNvSpPr txBox="1"/>
            <p:nvPr/>
          </p:nvSpPr>
          <p:spPr>
            <a:xfrm>
              <a:off x="9537031" y="528130"/>
              <a:ext cx="176062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 smtClean="0"/>
                <a:t>RUN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572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79425" y="6229350"/>
            <a:ext cx="5753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https://en.wikipedia.org/wiki/Kepler_orbit#/media/File:OrbitalEccentricityDemo.svg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196" name="Picture 4" descr="https://upload.wikimedia.org/wikipedia/commons/thumb/e/eb/Orbit1.svg/555px-Orbit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5" y="971550"/>
            <a:ext cx="52863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651625" y="6229350"/>
            <a:ext cx="5753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https://en.wikipedia.org/wiki/Kepler_orbit#/media/File:Orbit1.svg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" y="971550"/>
            <a:ext cx="4368985" cy="52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9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upload.wikimedia.org/wikipedia/commons/thumb/0/0e/NewtonsLawOfUniversalGravitation.svg/400px-NewtonsLawOfUniversalGravit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41607" y="0"/>
            <a:ext cx="8141607" cy="569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-7301141" y="5570864"/>
            <a:ext cx="6460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https://en.wikipedia.org/wiki/Kepler_orbit#/media/File:NewtonsLawOfUniversalGravitation.svg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8080226" y="1279013"/>
            <a:ext cx="2088464" cy="2088232"/>
            <a:chOff x="6156176" y="1488563"/>
            <a:chExt cx="2088464" cy="2088232"/>
          </a:xfrm>
        </p:grpSpPr>
        <p:sp>
          <p:nvSpPr>
            <p:cNvPr id="7" name="Ellipse 6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8" name="Gerade Verbindung 5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Gruppieren 9"/>
          <p:cNvGrpSpPr>
            <a:grpSpLocks noChangeAspect="1"/>
          </p:cNvGrpSpPr>
          <p:nvPr/>
        </p:nvGrpSpPr>
        <p:grpSpPr>
          <a:xfrm>
            <a:off x="2607618" y="2709302"/>
            <a:ext cx="3384376" cy="3384000"/>
            <a:chOff x="6156176" y="1488563"/>
            <a:chExt cx="2088464" cy="2088232"/>
          </a:xfrm>
        </p:grpSpPr>
        <p:sp>
          <p:nvSpPr>
            <p:cNvPr id="11" name="Ellipse 10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12" name="Gerade Verbindung 18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9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" name="Gerade Verbindung mit Pfeil 13"/>
          <p:cNvCxnSpPr/>
          <p:nvPr/>
        </p:nvCxnSpPr>
        <p:spPr bwMode="auto">
          <a:xfrm flipV="1">
            <a:off x="4299806" y="3507482"/>
            <a:ext cx="2052228" cy="89382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/>
          <p:cNvCxnSpPr/>
          <p:nvPr/>
        </p:nvCxnSpPr>
        <p:spPr bwMode="auto">
          <a:xfrm flipH="1">
            <a:off x="7072134" y="2328063"/>
            <a:ext cx="2052228" cy="88772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/>
              <p:cNvSpPr txBox="1"/>
              <p:nvPr/>
            </p:nvSpPr>
            <p:spPr>
              <a:xfrm>
                <a:off x="5737828" y="2962580"/>
                <a:ext cx="614206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DE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828" y="2962580"/>
                <a:ext cx="614206" cy="5064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/>
              <p:cNvSpPr txBox="1"/>
              <p:nvPr/>
            </p:nvSpPr>
            <p:spPr>
              <a:xfrm>
                <a:off x="6856090" y="2499370"/>
                <a:ext cx="614206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DE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90" y="2499370"/>
                <a:ext cx="614206" cy="5064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/>
              <p:cNvSpPr txBox="1"/>
              <p:nvPr/>
            </p:nvSpPr>
            <p:spPr>
              <a:xfrm>
                <a:off x="3316669" y="1292055"/>
                <a:ext cx="117403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DE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0" smtClean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de-DE" sz="2400" b="1" i="0" smtClean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sz="2400" b="1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=</a:t>
                </a:r>
                <a:r>
                  <a:rPr lang="de-DE" sz="2400" b="1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de-DE" sz="2400" b="1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DE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de-DE" sz="2400" b="1" i="0" smtClean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endParaRPr lang="de-DE" sz="24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69" y="1292055"/>
                <a:ext cx="1174039" cy="506421"/>
              </a:xfrm>
              <a:prstGeom prst="rect">
                <a:avLst/>
              </a:prstGeom>
              <a:blipFill rotWithShape="0">
                <a:blip r:embed="rId5"/>
                <a:stretch>
                  <a:fillRect t="-1205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 18"/>
              <p:cNvSpPr/>
              <p:nvPr/>
            </p:nvSpPr>
            <p:spPr>
              <a:xfrm>
                <a:off x="6352034" y="4686902"/>
                <a:ext cx="2793522" cy="779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de-DE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𝑮</m:t>
                              </m:r>
                            </m:sub>
                          </m:sSub>
                        </m:e>
                      </m:acc>
                      <m:r>
                        <a:rPr lang="de-DE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r>
                        <a:rPr lang="de-DE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𝜸</m:t>
                      </m:r>
                      <m:f>
                        <m:fPr>
                          <m:ctrlPr>
                            <a:rPr lang="de-D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⃗"/>
                          <m:ctrlPr>
                            <a:rPr lang="de-D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r>
                        <a:rPr lang="de-DE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034" y="4686902"/>
                <a:ext cx="2793522" cy="7797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/>
              <p:cNvSpPr txBox="1"/>
              <p:nvPr/>
            </p:nvSpPr>
            <p:spPr>
              <a:xfrm>
                <a:off x="9367770" y="4631630"/>
                <a:ext cx="1342996" cy="890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𝟎</m:t>
                              </m:r>
                            </m:sub>
                          </m:sSub>
                        </m:e>
                      </m:acc>
                      <m:r>
                        <a:rPr lang="de-DE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</m:acc>
                        </m:num>
                        <m:den>
                          <m:r>
                            <a:rPr lang="de-DE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𝒓</m:t>
                              </m:r>
                            </m:e>
                          </m:acc>
                          <m:r>
                            <a:rPr lang="de-DE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de-DE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770" y="4631630"/>
                <a:ext cx="1342996" cy="8902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4895093" y="1295429"/>
                <a:ext cx="2370264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1" i="0" smtClean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de-DE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0" smtClean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de-DE" sz="2400" b="1" i="0" smtClean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de-DE" sz="2400" b="1" i="0" smtClean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rPr>
                      <m:t>|</m:t>
                    </m:r>
                  </m:oMath>
                </a14:m>
                <a:r>
                  <a:rPr lang="de-DE" sz="2400" b="1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r>
                  <a:rPr lang="de-DE" sz="2400" b="1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cs typeface="Arial" pitchFamily="34" charset="0"/>
                  </a:rPr>
                  <a:t> </a:t>
                </a:r>
                <a:r>
                  <a:rPr lang="de-DE" sz="2400" b="1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cs typeface="Arial" pitchFamily="34" charset="0"/>
                  </a:rPr>
                  <a:t>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DE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de-DE" sz="2400" b="1" i="0" smtClean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de-DE" sz="2400" b="1" i="0" smtClean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rPr>
                      <m:t>|=|</m:t>
                    </m:r>
                    <m:acc>
                      <m:accPr>
                        <m:chr m:val="⃗"/>
                        <m:ctrlPr>
                          <a:rPr lang="de-DE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de-DE" sz="2400" b="1" i="0" smtClean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a:rPr lang="de-DE" sz="2400" b="1" i="0" smtClean="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𝐆</m:t>
                            </m:r>
                          </m:sub>
                        </m:sSub>
                      </m:e>
                    </m:acc>
                    <m:r>
                      <a:rPr lang="de-DE" sz="2400" b="1" i="0" smtClean="0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rPr>
                      <m:t>|</m:t>
                    </m:r>
                  </m:oMath>
                </a14:m>
                <a:endParaRPr lang="de-DE" sz="24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093" y="1295429"/>
                <a:ext cx="2370264" cy="506421"/>
              </a:xfrm>
              <a:prstGeom prst="rect">
                <a:avLst/>
              </a:prstGeom>
              <a:blipFill rotWithShape="0">
                <a:blip r:embed="rId8"/>
                <a:stretch>
                  <a:fillRect t="-1205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10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 bwMode="auto">
          <a:xfrm>
            <a:off x="1733228" y="1372766"/>
            <a:ext cx="8496944" cy="2808312"/>
          </a:xfrm>
          <a:prstGeom prst="roundRect">
            <a:avLst>
              <a:gd name="adj" fmla="val 2406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  <a:cs typeface="Times New Roman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792312" y="900068"/>
            <a:ext cx="3901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foreach</a:t>
            </a:r>
            <a:r>
              <a:rPr lang="en-US" sz="2400" b="1" dirty="0" smtClean="0"/>
              <a:t> </a:t>
            </a:r>
            <a:r>
              <a:rPr lang="en-US" sz="2400" dirty="0" smtClean="0"/>
              <a:t>p </a:t>
            </a:r>
            <a:r>
              <a:rPr lang="en-US" sz="2400" b="1" dirty="0" smtClean="0"/>
              <a:t>in</a:t>
            </a:r>
            <a:r>
              <a:rPr lang="en-US" sz="2400" dirty="0" smtClean="0"/>
              <a:t> planets: </a:t>
            </a:r>
            <a:endParaRPr lang="en-US" sz="2400" dirty="0"/>
          </a:p>
        </p:txBody>
      </p:sp>
      <p:sp>
        <p:nvSpPr>
          <p:cNvPr id="6" name="Abgerundetes Rechteck 5"/>
          <p:cNvSpPr/>
          <p:nvPr/>
        </p:nvSpPr>
        <p:spPr bwMode="auto">
          <a:xfrm>
            <a:off x="4659831" y="1480778"/>
            <a:ext cx="2664296" cy="2520280"/>
          </a:xfrm>
          <a:prstGeom prst="roundRect">
            <a:avLst>
              <a:gd name="adj" fmla="val 6463"/>
            </a:avLst>
          </a:prstGeom>
          <a:solidFill>
            <a:schemeClr val="tx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effectLst/>
              <a:latin typeface="Arial" charset="0"/>
              <a:cs typeface="Times New Roman" pitchFamily="18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3120074" y="1722153"/>
            <a:ext cx="1512001" cy="2037531"/>
            <a:chOff x="1691760" y="1844824"/>
            <a:chExt cx="1512001" cy="2037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/>
                <p:cNvSpPr txBox="1"/>
                <p:nvPr/>
              </p:nvSpPr>
              <p:spPr>
                <a:xfrm>
                  <a:off x="1845651" y="2956956"/>
                  <a:ext cx="7369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feld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651" y="2956956"/>
                  <a:ext cx="720000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/>
                <p:cNvSpPr txBox="1"/>
                <p:nvPr/>
              </p:nvSpPr>
              <p:spPr>
                <a:xfrm>
                  <a:off x="1845651" y="2400890"/>
                  <a:ext cx="6657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feld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651" y="2400890"/>
                  <a:ext cx="7200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1845651" y="1844824"/>
                  <a:ext cx="6641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feld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651" y="1844824"/>
                  <a:ext cx="720000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Gerade Verbindung mit Pfeil 10"/>
            <p:cNvCxnSpPr>
              <a:stCxn id="10" idx="3"/>
            </p:cNvCxnSpPr>
            <p:nvPr/>
          </p:nvCxnSpPr>
          <p:spPr bwMode="auto">
            <a:xfrm>
              <a:off x="2509807" y="2029490"/>
              <a:ext cx="69395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mit Pfeil 11"/>
            <p:cNvCxnSpPr>
              <a:stCxn id="9" idx="3"/>
            </p:cNvCxnSpPr>
            <p:nvPr/>
          </p:nvCxnSpPr>
          <p:spPr bwMode="auto">
            <a:xfrm flipV="1">
              <a:off x="2511411" y="2577562"/>
              <a:ext cx="692349" cy="799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mit Pfeil 12"/>
            <p:cNvCxnSpPr>
              <a:stCxn id="8" idx="3"/>
            </p:cNvCxnSpPr>
            <p:nvPr/>
          </p:nvCxnSpPr>
          <p:spPr bwMode="auto">
            <a:xfrm>
              <a:off x="2582583" y="3141622"/>
              <a:ext cx="621177" cy="97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/>
                <p:cNvSpPr txBox="1"/>
                <p:nvPr/>
              </p:nvSpPr>
              <p:spPr>
                <a:xfrm>
                  <a:off x="1691760" y="3513023"/>
                  <a:ext cx="10277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𝑝𝑙𝑎𝑛𝑒𝑡𝑠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feld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760" y="3513023"/>
                  <a:ext cx="1027782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erade Verbindung mit Pfeil 14"/>
            <p:cNvCxnSpPr>
              <a:stCxn id="14" idx="3"/>
            </p:cNvCxnSpPr>
            <p:nvPr/>
          </p:nvCxnSpPr>
          <p:spPr bwMode="auto">
            <a:xfrm>
              <a:off x="2719542" y="3697689"/>
              <a:ext cx="484219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feld 15"/>
          <p:cNvSpPr txBox="1"/>
          <p:nvPr/>
        </p:nvSpPr>
        <p:spPr>
          <a:xfrm>
            <a:off x="4659831" y="2279253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Both"/>
            </a:pPr>
            <a:r>
              <a:rPr lang="en-US" dirty="0" smtClean="0"/>
              <a:t>Forces</a:t>
            </a:r>
            <a:endParaRPr lang="en-US" dirty="0" smtClean="0"/>
          </a:p>
          <a:p>
            <a:pPr marL="400050" indent="-400050">
              <a:buAutoNum type="romanUcParenBoth"/>
            </a:pPr>
            <a:r>
              <a:rPr lang="en-US" dirty="0" smtClean="0"/>
              <a:t>velocities</a:t>
            </a:r>
            <a:endParaRPr lang="en-US" dirty="0" smtClean="0"/>
          </a:p>
          <a:p>
            <a:pPr marL="400050" indent="-400050">
              <a:buAutoNum type="romanUcParenBoth"/>
            </a:pPr>
            <a:r>
              <a:rPr lang="en-US" dirty="0" smtClean="0"/>
              <a:t>positions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/>
              <p:cNvSpPr txBox="1"/>
              <p:nvPr/>
            </p:nvSpPr>
            <p:spPr>
              <a:xfrm>
                <a:off x="8068528" y="2884934"/>
                <a:ext cx="989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528" y="2884934"/>
                <a:ext cx="98924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/>
              <p:cNvSpPr txBox="1"/>
              <p:nvPr/>
            </p:nvSpPr>
            <p:spPr>
              <a:xfrm>
                <a:off x="8069330" y="2227570"/>
                <a:ext cx="987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330" y="2227570"/>
                <a:ext cx="98764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mit Pfeil 18"/>
          <p:cNvCxnSpPr>
            <a:endCxn id="18" idx="1"/>
          </p:cNvCxnSpPr>
          <p:nvPr/>
        </p:nvCxnSpPr>
        <p:spPr bwMode="auto">
          <a:xfrm>
            <a:off x="7324125" y="2412236"/>
            <a:ext cx="7452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/>
          <p:cNvCxnSpPr>
            <a:endCxn id="17" idx="1"/>
          </p:cNvCxnSpPr>
          <p:nvPr/>
        </p:nvCxnSpPr>
        <p:spPr bwMode="auto">
          <a:xfrm>
            <a:off x="7324125" y="3069599"/>
            <a:ext cx="744403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Gruppieren 20"/>
          <p:cNvGrpSpPr/>
          <p:nvPr/>
        </p:nvGrpSpPr>
        <p:grpSpPr>
          <a:xfrm>
            <a:off x="2847364" y="1722153"/>
            <a:ext cx="6447665" cy="4259125"/>
            <a:chOff x="1437664" y="2122203"/>
            <a:chExt cx="6447665" cy="4259125"/>
          </a:xfrm>
        </p:grpSpPr>
        <p:sp>
          <p:nvSpPr>
            <p:cNvPr id="22" name="Geschweifte Klammer rechts 21"/>
            <p:cNvSpPr/>
            <p:nvPr/>
          </p:nvSpPr>
          <p:spPr bwMode="auto">
            <a:xfrm>
              <a:off x="7597297" y="2627621"/>
              <a:ext cx="288032" cy="1026696"/>
            </a:xfrm>
            <a:prstGeom prst="rightBrace">
              <a:avLst>
                <a:gd name="adj1" fmla="val 54630"/>
                <a:gd name="adj2" fmla="val 50000"/>
              </a:avLst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Times New Roman" pitchFamily="18" charset="0"/>
              </a:endParaRPr>
            </a:p>
          </p:txBody>
        </p:sp>
        <p:sp>
          <p:nvSpPr>
            <p:cNvPr id="23" name="Geschweifte Klammer rechts 22"/>
            <p:cNvSpPr/>
            <p:nvPr/>
          </p:nvSpPr>
          <p:spPr bwMode="auto">
            <a:xfrm flipH="1">
              <a:off x="1437664" y="2122203"/>
              <a:ext cx="288000" cy="2037531"/>
            </a:xfrm>
            <a:prstGeom prst="rightBrace">
              <a:avLst>
                <a:gd name="adj1" fmla="val 54630"/>
                <a:gd name="adj2" fmla="val 50000"/>
              </a:avLst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Times New Roman" pitchFamily="18" charset="0"/>
              </a:endParaRPr>
            </a:p>
          </p:txBody>
        </p:sp>
        <p:sp>
          <p:nvSpPr>
            <p:cNvPr id="24" name="Abgerundetes Rechteck 23"/>
            <p:cNvSpPr/>
            <p:nvPr/>
          </p:nvSpPr>
          <p:spPr bwMode="auto">
            <a:xfrm>
              <a:off x="3250131" y="4803539"/>
              <a:ext cx="2664296" cy="1577789"/>
            </a:xfrm>
            <a:prstGeom prst="roundRect">
              <a:avLst>
                <a:gd name="adj" fmla="val 6463"/>
              </a:avLst>
            </a:prstGeom>
            <a:solidFill>
              <a:schemeClr val="tx2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Times New Roman" pitchFamily="18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3264220" y="5407767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Possibly output</a:t>
              </a:r>
              <a:endParaRPr lang="en-US" dirty="0"/>
            </a:p>
          </p:txBody>
        </p:sp>
        <p:cxnSp>
          <p:nvCxnSpPr>
            <p:cNvPr id="26" name="Gewinkelte Verbindung 25"/>
            <p:cNvCxnSpPr>
              <a:stCxn id="22" idx="1"/>
              <a:endCxn id="24" idx="3"/>
            </p:cNvCxnSpPr>
            <p:nvPr/>
          </p:nvCxnSpPr>
          <p:spPr bwMode="auto">
            <a:xfrm rot="10800000" flipV="1">
              <a:off x="5914427" y="3140968"/>
              <a:ext cx="1970902" cy="2451465"/>
            </a:xfrm>
            <a:prstGeom prst="bentConnector3">
              <a:avLst>
                <a:gd name="adj1" fmla="val -22975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winkelte Verbindung 26"/>
            <p:cNvCxnSpPr>
              <a:stCxn id="23" idx="1"/>
              <a:endCxn id="24" idx="1"/>
            </p:cNvCxnSpPr>
            <p:nvPr/>
          </p:nvCxnSpPr>
          <p:spPr bwMode="auto">
            <a:xfrm>
              <a:off x="1437664" y="3140969"/>
              <a:ext cx="1812467" cy="2451465"/>
            </a:xfrm>
            <a:prstGeom prst="bentConnector3">
              <a:avLst>
                <a:gd name="adj1" fmla="val -39340"/>
              </a:avLst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526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>
            <a:grpSpLocks noChangeAspect="1"/>
          </p:cNvGrpSpPr>
          <p:nvPr/>
        </p:nvGrpSpPr>
        <p:grpSpPr>
          <a:xfrm>
            <a:off x="8963626" y="2759111"/>
            <a:ext cx="1281237" cy="1281095"/>
            <a:chOff x="6156176" y="1488563"/>
            <a:chExt cx="2088464" cy="2088232"/>
          </a:xfrm>
        </p:grpSpPr>
        <p:sp>
          <p:nvSpPr>
            <p:cNvPr id="5" name="Ellipse 4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6" name="Gerade Verbindung 9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10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uppieren 7"/>
          <p:cNvGrpSpPr>
            <a:grpSpLocks noChangeAspect="1"/>
          </p:cNvGrpSpPr>
          <p:nvPr/>
        </p:nvGrpSpPr>
        <p:grpSpPr>
          <a:xfrm>
            <a:off x="3353144" y="1086205"/>
            <a:ext cx="1023795" cy="1023680"/>
            <a:chOff x="6156176" y="1488563"/>
            <a:chExt cx="2088464" cy="2088232"/>
          </a:xfrm>
        </p:grpSpPr>
        <p:sp>
          <p:nvSpPr>
            <p:cNvPr id="9" name="Ellipse 8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10" name="Gerade Verbindung 14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5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uppieren 11"/>
          <p:cNvGrpSpPr>
            <a:grpSpLocks noChangeAspect="1"/>
          </p:cNvGrpSpPr>
          <p:nvPr/>
        </p:nvGrpSpPr>
        <p:grpSpPr>
          <a:xfrm>
            <a:off x="1935301" y="3248476"/>
            <a:ext cx="2835953" cy="2835636"/>
            <a:chOff x="6156176" y="1488563"/>
            <a:chExt cx="2088464" cy="2088232"/>
          </a:xfrm>
        </p:grpSpPr>
        <p:sp>
          <p:nvSpPr>
            <p:cNvPr id="13" name="Ellipse 12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14" name="Gerade Verbindung 4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5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uppieren 15"/>
          <p:cNvGrpSpPr/>
          <p:nvPr/>
        </p:nvGrpSpPr>
        <p:grpSpPr>
          <a:xfrm>
            <a:off x="3353279" y="3796669"/>
            <a:ext cx="4035777" cy="872497"/>
            <a:chOff x="2057879" y="4044319"/>
            <a:chExt cx="4035777" cy="872497"/>
          </a:xfrm>
        </p:grpSpPr>
        <p:cxnSp>
          <p:nvCxnSpPr>
            <p:cNvPr id="17" name="Gerade Verbindung mit Pfeil 16"/>
            <p:cNvCxnSpPr/>
            <p:nvPr/>
          </p:nvCxnSpPr>
          <p:spPr bwMode="auto">
            <a:xfrm flipV="1">
              <a:off x="2057879" y="4044319"/>
              <a:ext cx="4035777" cy="87249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/>
                <p:cNvSpPr txBox="1"/>
                <p:nvPr/>
              </p:nvSpPr>
              <p:spPr>
                <a:xfrm>
                  <a:off x="5364088" y="4148469"/>
                  <a:ext cx="558999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12" name="Textfeld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088" y="4148469"/>
                  <a:ext cx="558999" cy="50642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uppieren 18"/>
          <p:cNvGrpSpPr/>
          <p:nvPr/>
        </p:nvGrpSpPr>
        <p:grpSpPr>
          <a:xfrm>
            <a:off x="2926081" y="2924171"/>
            <a:ext cx="690935" cy="1744995"/>
            <a:chOff x="1630681" y="3171821"/>
            <a:chExt cx="690935" cy="1744995"/>
          </a:xfrm>
        </p:grpSpPr>
        <p:cxnSp>
          <p:nvCxnSpPr>
            <p:cNvPr id="20" name="Gerade Verbindung mit Pfeil 19"/>
            <p:cNvCxnSpPr/>
            <p:nvPr/>
          </p:nvCxnSpPr>
          <p:spPr bwMode="auto">
            <a:xfrm flipV="1">
              <a:off x="2057744" y="3171821"/>
              <a:ext cx="263872" cy="174499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/>
                <p:cNvSpPr txBox="1"/>
                <p:nvPr/>
              </p:nvSpPr>
              <p:spPr>
                <a:xfrm>
                  <a:off x="1630681" y="3755429"/>
                  <a:ext cx="566116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21" name="Textfeld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681" y="3755429"/>
                  <a:ext cx="566116" cy="50642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uppieren 21"/>
          <p:cNvGrpSpPr/>
          <p:nvPr/>
        </p:nvGrpSpPr>
        <p:grpSpPr>
          <a:xfrm>
            <a:off x="2699048" y="1485333"/>
            <a:ext cx="5616625" cy="3175858"/>
            <a:chOff x="1403648" y="1732983"/>
            <a:chExt cx="5616625" cy="3175858"/>
          </a:xfrm>
        </p:grpSpPr>
        <p:cxnSp>
          <p:nvCxnSpPr>
            <p:cNvPr id="23" name="Gerade Verbindung 23"/>
            <p:cNvCxnSpPr/>
            <p:nvPr/>
          </p:nvCxnSpPr>
          <p:spPr bwMode="auto">
            <a:xfrm flipV="1">
              <a:off x="1403648" y="2209646"/>
              <a:ext cx="5616625" cy="114734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8"/>
            <p:cNvCxnSpPr/>
            <p:nvPr/>
          </p:nvCxnSpPr>
          <p:spPr bwMode="auto">
            <a:xfrm flipV="1">
              <a:off x="6012160" y="1732983"/>
              <a:ext cx="436484" cy="29314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" name="Gruppieren 24"/>
            <p:cNvGrpSpPr/>
            <p:nvPr/>
          </p:nvGrpSpPr>
          <p:grpSpPr>
            <a:xfrm>
              <a:off x="2057879" y="2354087"/>
              <a:ext cx="4321458" cy="2554754"/>
              <a:chOff x="2057879" y="2354087"/>
              <a:chExt cx="4321458" cy="2554754"/>
            </a:xfrm>
          </p:grpSpPr>
          <p:cxnSp>
            <p:nvCxnSpPr>
              <p:cNvPr id="26" name="Gerade Verbindung mit Pfeil 25"/>
              <p:cNvCxnSpPr/>
              <p:nvPr/>
            </p:nvCxnSpPr>
            <p:spPr bwMode="auto">
              <a:xfrm flipV="1">
                <a:off x="2057879" y="2354087"/>
                <a:ext cx="4321458" cy="2554754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feld 26"/>
                  <p:cNvSpPr txBox="1"/>
                  <p:nvPr/>
                </p:nvSpPr>
                <p:spPr>
                  <a:xfrm>
                    <a:off x="4337383" y="2850569"/>
                    <a:ext cx="469231" cy="5064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de-DE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oMath>
                      </m:oMathPara>
                    </a14:m>
                    <a:endParaRPr lang="de-DE" sz="24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feld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37383" y="2850569"/>
                    <a:ext cx="469231" cy="50642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003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>
            <a:grpSpLocks noChangeAspect="1"/>
          </p:cNvGrpSpPr>
          <p:nvPr/>
        </p:nvGrpSpPr>
        <p:grpSpPr>
          <a:xfrm>
            <a:off x="3438638" y="3898466"/>
            <a:ext cx="1584176" cy="1584000"/>
            <a:chOff x="6156176" y="1488563"/>
            <a:chExt cx="2088464" cy="2088232"/>
          </a:xfrm>
        </p:grpSpPr>
        <p:sp>
          <p:nvSpPr>
            <p:cNvPr id="5" name="Ellipse 4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6" name="Gerade Verbindung 8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9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8" name="Gerade Verbindung mit Pfeil 7"/>
          <p:cNvCxnSpPr/>
          <p:nvPr/>
        </p:nvCxnSpPr>
        <p:spPr bwMode="auto">
          <a:xfrm flipV="1">
            <a:off x="4230726" y="3585964"/>
            <a:ext cx="4472048" cy="110450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5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en 8"/>
          <p:cNvGrpSpPr/>
          <p:nvPr/>
        </p:nvGrpSpPr>
        <p:grpSpPr>
          <a:xfrm>
            <a:off x="7174486" y="1353716"/>
            <a:ext cx="1528288" cy="2232248"/>
            <a:chOff x="5059936" y="1772816"/>
            <a:chExt cx="1528288" cy="2232248"/>
          </a:xfrm>
        </p:grpSpPr>
        <p:cxnSp>
          <p:nvCxnSpPr>
            <p:cNvPr id="10" name="Gerade Verbindung mit Pfeil 9"/>
            <p:cNvCxnSpPr/>
            <p:nvPr/>
          </p:nvCxnSpPr>
          <p:spPr bwMode="auto">
            <a:xfrm flipH="1" flipV="1">
              <a:off x="5508104" y="1772816"/>
              <a:ext cx="1080120" cy="2232248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/>
                <p:cNvSpPr txBox="1"/>
                <p:nvPr/>
              </p:nvSpPr>
              <p:spPr>
                <a:xfrm>
                  <a:off x="5059936" y="2348880"/>
                  <a:ext cx="896336" cy="8793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de-DE" sz="24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</m:acc>
                          </m:num>
                          <m:den>
                            <m:r>
                              <a:rPr lang="de-DE" sz="2400" b="0" i="1" smtClean="0">
                                <a:solidFill>
                                  <a:schemeClr val="accent4"/>
                                </a:solidFill>
                                <a:latin typeface="Cambria Math"/>
                              </a:rPr>
                              <m:t>𝑚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de-DE" sz="2400" b="0" i="0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Δ</m:t>
                        </m:r>
                        <m:r>
                          <a:rPr lang="de-DE" sz="24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3" name="Textfeld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936" y="2348880"/>
                  <a:ext cx="896336" cy="879343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uppieren 11"/>
          <p:cNvGrpSpPr/>
          <p:nvPr/>
        </p:nvGrpSpPr>
        <p:grpSpPr>
          <a:xfrm>
            <a:off x="4230726" y="1353716"/>
            <a:ext cx="3391928" cy="3333898"/>
            <a:chOff x="2116176" y="1772816"/>
            <a:chExt cx="3391928" cy="3333898"/>
          </a:xfrm>
        </p:grpSpPr>
        <p:cxnSp>
          <p:nvCxnSpPr>
            <p:cNvPr id="13" name="Gerade Verbindung mit Pfeil 12"/>
            <p:cNvCxnSpPr/>
            <p:nvPr/>
          </p:nvCxnSpPr>
          <p:spPr bwMode="auto">
            <a:xfrm flipV="1">
              <a:off x="2116176" y="1772816"/>
              <a:ext cx="3391928" cy="3333898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/>
                <p:cNvSpPr txBox="1"/>
                <p:nvPr/>
              </p:nvSpPr>
              <p:spPr>
                <a:xfrm>
                  <a:off x="4071497" y="1774337"/>
                  <a:ext cx="9711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2400" b="0" i="0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  <m: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de-DE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feld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497" y="1774337"/>
                  <a:ext cx="97110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/>
              <p:cNvSpPr txBox="1"/>
              <p:nvPr/>
            </p:nvSpPr>
            <p:spPr>
              <a:xfrm>
                <a:off x="8054919" y="3729980"/>
                <a:ext cx="5514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accent5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DE" sz="24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919" y="3729980"/>
                <a:ext cx="551497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2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>
            <a:grpSpLocks noChangeAspect="1"/>
          </p:cNvGrpSpPr>
          <p:nvPr/>
        </p:nvGrpSpPr>
        <p:grpSpPr>
          <a:xfrm>
            <a:off x="2684215" y="2437196"/>
            <a:ext cx="1584176" cy="1584000"/>
            <a:chOff x="6156176" y="1488563"/>
            <a:chExt cx="2088464" cy="2088232"/>
          </a:xfrm>
        </p:grpSpPr>
        <p:sp>
          <p:nvSpPr>
            <p:cNvPr id="7" name="Ellipse 6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8" name="Gerade Verbindung 7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Gruppieren 10"/>
          <p:cNvGrpSpPr>
            <a:grpSpLocks noChangeAspect="1"/>
          </p:cNvGrpSpPr>
          <p:nvPr/>
        </p:nvGrpSpPr>
        <p:grpSpPr>
          <a:xfrm>
            <a:off x="8129364" y="1116672"/>
            <a:ext cx="1584176" cy="1584000"/>
            <a:chOff x="6156176" y="1488563"/>
            <a:chExt cx="2088464" cy="2088232"/>
          </a:xfrm>
        </p:grpSpPr>
        <p:sp>
          <p:nvSpPr>
            <p:cNvPr id="13" name="Ellipse 12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14" name="Gerade Verbindung 50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51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uppieren 15"/>
          <p:cNvGrpSpPr/>
          <p:nvPr/>
        </p:nvGrpSpPr>
        <p:grpSpPr>
          <a:xfrm>
            <a:off x="3476230" y="1811524"/>
            <a:ext cx="5445149" cy="1417673"/>
            <a:chOff x="2295130" y="2287774"/>
            <a:chExt cx="5445149" cy="1417673"/>
          </a:xfrm>
        </p:grpSpPr>
        <p:cxnSp>
          <p:nvCxnSpPr>
            <p:cNvPr id="17" name="Gerade Verbindung mit Pfeil 16"/>
            <p:cNvCxnSpPr/>
            <p:nvPr/>
          </p:nvCxnSpPr>
          <p:spPr bwMode="auto">
            <a:xfrm flipV="1">
              <a:off x="2295130" y="2384922"/>
              <a:ext cx="5445149" cy="132052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/>
                <p:cNvSpPr txBox="1"/>
                <p:nvPr/>
              </p:nvSpPr>
              <p:spPr>
                <a:xfrm>
                  <a:off x="5438846" y="2287774"/>
                  <a:ext cx="8635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solidFill>
                                      <a:schemeClr val="accent4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m:rPr>
                            <m:sty m:val="p"/>
                          </m:rPr>
                          <a:rPr lang="de-DE" sz="2400" b="0" i="0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Δ</m:t>
                        </m:r>
                        <m:r>
                          <a:rPr lang="de-DE" sz="2400" b="0" i="1" smtClean="0">
                            <a:solidFill>
                              <a:schemeClr val="accent4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29" name="Textfeld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846" y="2287774"/>
                  <a:ext cx="86357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uppieren 18"/>
          <p:cNvGrpSpPr/>
          <p:nvPr/>
        </p:nvGrpSpPr>
        <p:grpSpPr>
          <a:xfrm>
            <a:off x="5429062" y="3991074"/>
            <a:ext cx="1855258" cy="1580418"/>
            <a:chOff x="4247962" y="4467324"/>
            <a:chExt cx="1855258" cy="1580418"/>
          </a:xfrm>
        </p:grpSpPr>
        <p:cxnSp>
          <p:nvCxnSpPr>
            <p:cNvPr id="20" name="Gerade Verbindung mit Pfeil 19"/>
            <p:cNvCxnSpPr/>
            <p:nvPr/>
          </p:nvCxnSpPr>
          <p:spPr bwMode="auto">
            <a:xfrm flipV="1">
              <a:off x="4896036" y="4509120"/>
              <a:ext cx="0" cy="1080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mit Pfeil 20"/>
            <p:cNvCxnSpPr/>
            <p:nvPr/>
          </p:nvCxnSpPr>
          <p:spPr bwMode="auto">
            <a:xfrm>
              <a:off x="4898846" y="5580745"/>
              <a:ext cx="10800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mit Pfeil 21"/>
            <p:cNvCxnSpPr/>
            <p:nvPr/>
          </p:nvCxnSpPr>
          <p:spPr bwMode="auto">
            <a:xfrm rot="8100000">
              <a:off x="4342934" y="5818343"/>
              <a:ext cx="6480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feld 22"/>
            <p:cNvSpPr txBox="1"/>
            <p:nvPr/>
          </p:nvSpPr>
          <p:spPr>
            <a:xfrm>
              <a:off x="4935004" y="4467324"/>
              <a:ext cx="470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5632418" y="5574097"/>
              <a:ext cx="470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x</a:t>
              </a:r>
              <a:endParaRPr lang="de-DE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4247962" y="5678410"/>
              <a:ext cx="470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z</a:t>
              </a:r>
              <a:endParaRPr lang="de-DE" dirty="0"/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3476230" y="3229196"/>
            <a:ext cx="2603718" cy="1883677"/>
            <a:chOff x="2295130" y="3705446"/>
            <a:chExt cx="2603718" cy="1883677"/>
          </a:xfrm>
        </p:grpSpPr>
        <p:cxnSp>
          <p:nvCxnSpPr>
            <p:cNvPr id="27" name="Gerade Verbindung mit Pfeil 26"/>
            <p:cNvCxnSpPr/>
            <p:nvPr/>
          </p:nvCxnSpPr>
          <p:spPr bwMode="auto">
            <a:xfrm flipH="1" flipV="1">
              <a:off x="2295130" y="3705446"/>
              <a:ext cx="2603718" cy="1883677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5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/>
                <p:cNvSpPr txBox="1"/>
                <p:nvPr/>
              </p:nvSpPr>
              <p:spPr>
                <a:xfrm>
                  <a:off x="2933735" y="4549758"/>
                  <a:ext cx="5482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solidFill>
                                      <a:schemeClr val="accent5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solidFill>
                                      <a:schemeClr val="accent5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de-DE" sz="2400" dirty="0"/>
                </a:p>
              </p:txBody>
            </p:sp>
          </mc:Choice>
          <mc:Fallback xmlns="">
            <p:sp>
              <p:nvSpPr>
                <p:cNvPr id="42" name="Textfeld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3735" y="4549758"/>
                  <a:ext cx="548291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pieren 28"/>
          <p:cNvGrpSpPr/>
          <p:nvPr/>
        </p:nvGrpSpPr>
        <p:grpSpPr>
          <a:xfrm>
            <a:off x="6098965" y="1905820"/>
            <a:ext cx="2822414" cy="3207172"/>
            <a:chOff x="4917865" y="2382070"/>
            <a:chExt cx="2822414" cy="3207172"/>
          </a:xfrm>
        </p:grpSpPr>
        <p:cxnSp>
          <p:nvCxnSpPr>
            <p:cNvPr id="30" name="Gerade Verbindung mit Pfeil 29"/>
            <p:cNvCxnSpPr/>
            <p:nvPr/>
          </p:nvCxnSpPr>
          <p:spPr bwMode="auto">
            <a:xfrm flipV="1">
              <a:off x="4917865" y="2382070"/>
              <a:ext cx="2822414" cy="3207172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/>
                <p:cNvSpPr txBox="1"/>
                <p:nvPr/>
              </p:nvSpPr>
              <p:spPr>
                <a:xfrm>
                  <a:off x="6588224" y="3542782"/>
                  <a:ext cx="9678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2400" b="0" i="0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  <m:r>
                                  <a:rPr lang="de-DE" sz="2400" b="0" i="1" smtClean="0">
                                    <a:solidFill>
                                      <a:schemeClr val="accent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de-DE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feld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224" y="3542782"/>
                  <a:ext cx="96789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/>
              <p:cNvSpPr txBox="1"/>
              <p:nvPr/>
            </p:nvSpPr>
            <p:spPr>
              <a:xfrm>
                <a:off x="7362819" y="4928570"/>
                <a:ext cx="284404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64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Δ</m:t>
                      </m:r>
                      <m:r>
                        <a:rPr lang="de-DE" sz="6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de-DE" sz="6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→0</m:t>
                      </m:r>
                    </m:oMath>
                  </m:oMathPara>
                </a14:m>
                <a:endParaRPr lang="de-DE" sz="6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819" y="4928570"/>
                <a:ext cx="2844048" cy="10772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37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Equations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575610"/>
                  </p:ext>
                </p:extLst>
              </p:nvPr>
            </p:nvGraphicFramePr>
            <p:xfrm>
              <a:off x="704850" y="2590800"/>
              <a:ext cx="10782299" cy="371985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2156460"/>
                    <a:gridCol w="2051265"/>
                    <a:gridCol w="2261654"/>
                    <a:gridCol w="2156460"/>
                    <a:gridCol w="2156460"/>
                  </a:tblGrid>
                  <a:tr h="782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Time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Position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Velocity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Acceleration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Total Force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</a:tr>
                  <a:tr h="15974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 ,  (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3200" b="0" i="0" noProof="0" smtClean="0">
                                    <a:latin typeface="Cambria Math" panose="02040503050406030204" pitchFamily="18" charset="0"/>
                                  </a:rPr>
                                  <m:t>given</m:t>
                                </m:r>
                                <m:r>
                                  <a:rPr lang="de-DE" sz="3200" b="0" i="0" noProof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 ,  (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3200" b="0" i="0" noProof="0" smtClean="0">
                                    <a:latin typeface="Cambria Math" panose="02040503050406030204" pitchFamily="18" charset="0"/>
                                  </a:rPr>
                                  <m:t>given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 ,  (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3200" b="0" i="0" noProof="0" smtClean="0">
                                    <a:latin typeface="Cambria Math" panose="02040503050406030204" pitchFamily="18" charset="0"/>
                                  </a:rPr>
                                  <m:t>given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⃗"/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i="1" noProof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noProof="0" smtClean="0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noProof="0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noProof="0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i="1" noProof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noProof="0" smtClean="0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noProof="0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nary>
                              </m:oMath>
                            </m:oMathPara>
                          </a14:m>
                          <a:endParaRPr lang="en-US" sz="3200" noProof="0" dirty="0"/>
                        </a:p>
                      </a:txBody>
                      <a:tcPr anchor="ctr"/>
                    </a:tc>
                  </a:tr>
                  <a:tr h="782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noProof="0" smtClean="0">
                                    <a:latin typeface="Cambria Math"/>
                                  </a:rPr>
                                  <m:t>Δ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 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noProof="0" smtClean="0">
                                    <a:latin typeface="Cambria Math"/>
                                  </a:rPr>
                                  <m:t>Δ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→0</m:t>
                                </m:r>
                              </m:oMath>
                            </m:oMathPara>
                          </a14:m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+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sz="3200" noProof="0" smtClean="0">
                                    <a:latin typeface="Cambria Math"/>
                                  </a:rPr>
                                  <m:t>Δ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+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3200" noProof="0" smtClean="0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sz="3200" noProof="0" smtClean="0">
                                    <a:latin typeface="Cambria Math"/>
                                  </a:rPr>
                                  <m:t>Δ</m:t>
                                </m:r>
                                <m:r>
                                  <a:rPr lang="en-US" sz="3200" noProof="0" smtClean="0">
                                    <a:latin typeface="Cambria Math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noProof="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575610"/>
                  </p:ext>
                </p:extLst>
              </p:nvPr>
            </p:nvGraphicFramePr>
            <p:xfrm>
              <a:off x="704850" y="2590800"/>
              <a:ext cx="10782299" cy="371985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2156460"/>
                    <a:gridCol w="2051265"/>
                    <a:gridCol w="2261654"/>
                    <a:gridCol w="2156460"/>
                    <a:gridCol w="2156460"/>
                  </a:tblGrid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Time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Position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Velocity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Acceleration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noProof="0" dirty="0" smtClean="0"/>
                            <a:t>Total Force</a:t>
                          </a:r>
                          <a:endParaRPr lang="en-US" sz="3200" noProof="0" dirty="0"/>
                        </a:p>
                      </a:txBody>
                      <a:tcPr anchor="ctr"/>
                    </a:tc>
                  </a:tr>
                  <a:tr h="1597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2" t="-71483" r="-400565" b="-66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5341" t="-71483" r="-320772" b="-66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6523" t="-71483" r="-191375" b="-66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282" t="-71483" r="-100565" b="-665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282" t="-71483" r="-565" b="-66540"/>
                          </a:stretch>
                        </a:blipFill>
                      </a:tcPr>
                    </a:tc>
                  </a:tr>
                  <a:tr h="10555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2" t="-260694" r="-400565" b="-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5341" t="-260694" r="-320772" b="-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6523" t="-260694" r="-191375" b="-1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noProof="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738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Weak of Class</a:t>
            </a:r>
            <a:endParaRPr lang="en-US" dirty="0"/>
          </a:p>
        </p:txBody>
      </p:sp>
      <p:pic>
        <p:nvPicPr>
          <p:cNvPr id="5122" name="Picture 2" descr="Conics are of three types: parabolas, ellipses, including circles, and hyperbola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5" y="1447739"/>
            <a:ext cx="4616116" cy="49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9063790" y="6594810"/>
            <a:ext cx="3449053" cy="267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https://en.wikipedia.org/wiki/Conic_section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4" name="Picture 4" descr="https://upload.wikimedia.org/wikipedia/commons/thumb/b/bd/Eccentricity.svg/455px-Eccentricit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78" y="1851108"/>
            <a:ext cx="4333875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8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thumb/e/e9/Opengl-logo.svg/2000px-Opengl-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2" y="1085850"/>
            <a:ext cx="10646846" cy="4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0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Keplers Law</a:t>
            </a:r>
            <a:endParaRPr lang="en-US" dirty="0"/>
          </a:p>
        </p:txBody>
      </p:sp>
      <p:grpSp>
        <p:nvGrpSpPr>
          <p:cNvPr id="4" name="Gruppieren 3"/>
          <p:cNvGrpSpPr>
            <a:grpSpLocks noChangeAspect="1"/>
          </p:cNvGrpSpPr>
          <p:nvPr/>
        </p:nvGrpSpPr>
        <p:grpSpPr>
          <a:xfrm>
            <a:off x="6936985" y="3839676"/>
            <a:ext cx="936104" cy="936000"/>
            <a:chOff x="6156176" y="1488563"/>
            <a:chExt cx="2088464" cy="2088232"/>
          </a:xfrm>
        </p:grpSpPr>
        <p:sp>
          <p:nvSpPr>
            <p:cNvPr id="5" name="Ellipse 4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6" name="Gerade Verbindung 7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8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uppieren 7"/>
          <p:cNvGrpSpPr>
            <a:grpSpLocks noChangeAspect="1"/>
          </p:cNvGrpSpPr>
          <p:nvPr/>
        </p:nvGrpSpPr>
        <p:grpSpPr>
          <a:xfrm>
            <a:off x="9122326" y="3960700"/>
            <a:ext cx="690656" cy="690579"/>
            <a:chOff x="6156176" y="1488563"/>
            <a:chExt cx="2088464" cy="2088232"/>
          </a:xfrm>
        </p:grpSpPr>
        <p:sp>
          <p:nvSpPr>
            <p:cNvPr id="9" name="Ellipse 8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10" name="Gerade Verbindung 11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2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llipse 19"/>
          <p:cNvSpPr/>
          <p:nvPr/>
        </p:nvSpPr>
        <p:spPr bwMode="auto">
          <a:xfrm>
            <a:off x="7398334" y="3216492"/>
            <a:ext cx="2062478" cy="1090950"/>
          </a:xfrm>
          <a:custGeom>
            <a:avLst/>
            <a:gdLst/>
            <a:ahLst/>
            <a:cxnLst/>
            <a:rect l="l" t="t" r="r" b="b"/>
            <a:pathLst>
              <a:path w="2062478" h="1090950">
                <a:moveTo>
                  <a:pt x="1545235" y="0"/>
                </a:moveTo>
                <a:cubicBezTo>
                  <a:pt x="1872904" y="315534"/>
                  <a:pt x="2060661" y="687221"/>
                  <a:pt x="2062478" y="1084485"/>
                </a:cubicBezTo>
                <a:lnTo>
                  <a:pt x="0" y="1090950"/>
                </a:lnTo>
                <a:close/>
              </a:path>
            </a:pathLst>
          </a:custGeom>
          <a:solidFill>
            <a:srgbClr val="F16F0D">
              <a:alpha val="69804"/>
            </a:srgbClr>
          </a:solidFill>
          <a:ln w="57150" cap="flat" cmpd="sng" algn="ctr">
            <a:noFill/>
            <a:prstDash val="sysDash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Times New Roman" pitchFamily="18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2181405" y="2180930"/>
            <a:ext cx="7285273" cy="426365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effectLst/>
              <a:latin typeface="Arial" charset="0"/>
              <a:cs typeface="Times New Roman" pitchFamily="18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3439777" y="2062545"/>
            <a:ext cx="4185567" cy="1561571"/>
            <a:chOff x="2106277" y="1567245"/>
            <a:chExt cx="4185567" cy="1561571"/>
          </a:xfrm>
        </p:grpSpPr>
        <p:grpSp>
          <p:nvGrpSpPr>
            <p:cNvPr id="15" name="Gruppieren 14"/>
            <p:cNvGrpSpPr>
              <a:grpSpLocks noChangeAspect="1"/>
            </p:cNvGrpSpPr>
            <p:nvPr/>
          </p:nvGrpSpPr>
          <p:grpSpPr>
            <a:xfrm>
              <a:off x="2517102" y="1567245"/>
              <a:ext cx="690656" cy="690579"/>
              <a:chOff x="6156176" y="1488563"/>
              <a:chExt cx="2088464" cy="2088232"/>
            </a:xfrm>
          </p:grpSpPr>
          <p:sp>
            <p:nvSpPr>
              <p:cNvPr id="17" name="Ellipse 16"/>
              <p:cNvSpPr>
                <a:spLocks noChangeAspect="1"/>
              </p:cNvSpPr>
              <p:nvPr/>
            </p:nvSpPr>
            <p:spPr bwMode="auto">
              <a:xfrm>
                <a:off x="6156176" y="1488563"/>
                <a:ext cx="2088464" cy="2088232"/>
              </a:xfrm>
              <a:prstGeom prst="ellipse">
                <a:avLst/>
              </a:prstGeom>
              <a:solidFill>
                <a:schemeClr val="accent5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Times New Roman" pitchFamily="18" charset="0"/>
                </a:endParaRPr>
              </a:p>
            </p:txBody>
          </p:sp>
          <p:cxnSp>
            <p:nvCxnSpPr>
              <p:cNvPr id="18" name="Gerade Verbindung 16"/>
              <p:cNvCxnSpPr/>
              <p:nvPr/>
            </p:nvCxnSpPr>
            <p:spPr bwMode="auto">
              <a:xfrm>
                <a:off x="7200408" y="2348920"/>
                <a:ext cx="0" cy="3600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Gerade Verbindung 17"/>
              <p:cNvCxnSpPr/>
              <p:nvPr/>
            </p:nvCxnSpPr>
            <p:spPr bwMode="auto">
              <a:xfrm>
                <a:off x="7020312" y="2532679"/>
                <a:ext cx="3600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Gleichschenkliges Dreieck 20"/>
            <p:cNvSpPr/>
            <p:nvPr/>
          </p:nvSpPr>
          <p:spPr bwMode="auto">
            <a:xfrm rot="7023260">
              <a:off x="3946996" y="783968"/>
              <a:ext cx="504129" cy="4185567"/>
            </a:xfrm>
            <a:custGeom>
              <a:avLst/>
              <a:gdLst/>
              <a:ahLst/>
              <a:cxnLst/>
              <a:rect l="l" t="t" r="r" b="b"/>
              <a:pathLst>
                <a:path w="504129" h="4185567">
                  <a:moveTo>
                    <a:pt x="0" y="3722683"/>
                  </a:moveTo>
                  <a:lnTo>
                    <a:pt x="237311" y="0"/>
                  </a:lnTo>
                  <a:lnTo>
                    <a:pt x="504129" y="4185567"/>
                  </a:lnTo>
                  <a:cubicBezTo>
                    <a:pt x="330862" y="4052424"/>
                    <a:pt x="161560" y="3897593"/>
                    <a:pt x="0" y="3722683"/>
                  </a:cubicBezTo>
                  <a:close/>
                </a:path>
              </a:pathLst>
            </a:custGeom>
            <a:solidFill>
              <a:srgbClr val="F16F0D">
                <a:alpha val="69804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896032" y="2844180"/>
            <a:ext cx="5817780" cy="2952328"/>
            <a:chOff x="1562532" y="2348880"/>
            <a:chExt cx="5817780" cy="29523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/>
                <p:cNvSpPr txBox="1"/>
                <p:nvPr/>
              </p:nvSpPr>
              <p:spPr>
                <a:xfrm>
                  <a:off x="1562532" y="3727561"/>
                  <a:ext cx="374057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de-DE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sz="3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de-DE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de-DE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de-DE" sz="3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3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𝑐𝑜𝑛𝑠𝑡</m:t>
                        </m:r>
                        <m:r>
                          <a:rPr lang="de-DE" sz="3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.</m:t>
                        </m:r>
                      </m:oMath>
                    </m:oMathPara>
                  </a14:m>
                  <a:endParaRPr lang="de-D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Textfeld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2532" y="3727561"/>
                  <a:ext cx="3740576" cy="64633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Gerade Verbindung mit Pfeil 21"/>
            <p:cNvCxnSpPr/>
            <p:nvPr/>
          </p:nvCxnSpPr>
          <p:spPr bwMode="auto">
            <a:xfrm flipV="1">
              <a:off x="2051720" y="2348880"/>
              <a:ext cx="1156038" cy="154249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Bogen 22"/>
            <p:cNvSpPr/>
            <p:nvPr/>
          </p:nvSpPr>
          <p:spPr bwMode="auto">
            <a:xfrm>
              <a:off x="3039268" y="2492896"/>
              <a:ext cx="4341044" cy="2808312"/>
            </a:xfrm>
            <a:prstGeom prst="arc">
              <a:avLst>
                <a:gd name="adj1" fmla="val 20832247"/>
                <a:gd name="adj2" fmla="val 10022190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93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723858"/>
              </p:ext>
            </p:extLst>
          </p:nvPr>
        </p:nvGraphicFramePr>
        <p:xfrm>
          <a:off x="1238250" y="365125"/>
          <a:ext cx="9677400" cy="6058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889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>
            <a:grpSpLocks noChangeAspect="1"/>
          </p:cNvGrpSpPr>
          <p:nvPr/>
        </p:nvGrpSpPr>
        <p:grpSpPr>
          <a:xfrm>
            <a:off x="2224708" y="4405745"/>
            <a:ext cx="936104" cy="936000"/>
            <a:chOff x="6156176" y="1488563"/>
            <a:chExt cx="2088464" cy="2088232"/>
          </a:xfrm>
        </p:grpSpPr>
        <p:sp>
          <p:nvSpPr>
            <p:cNvPr id="5" name="Ellipse 4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6" name="Gerade Verbindung 5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8" name="Gerade Verbindung mit Pfeil 7"/>
          <p:cNvCxnSpPr/>
          <p:nvPr/>
        </p:nvCxnSpPr>
        <p:spPr bwMode="auto">
          <a:xfrm flipV="1">
            <a:off x="2692760" y="4578726"/>
            <a:ext cx="1332148" cy="27393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en 8"/>
          <p:cNvGrpSpPr>
            <a:grpSpLocks noChangeAspect="1"/>
          </p:cNvGrpSpPr>
          <p:nvPr/>
        </p:nvGrpSpPr>
        <p:grpSpPr>
          <a:xfrm>
            <a:off x="5878031" y="3714494"/>
            <a:ext cx="864328" cy="864232"/>
            <a:chOff x="6156176" y="1488563"/>
            <a:chExt cx="2088464" cy="2088232"/>
          </a:xfrm>
        </p:grpSpPr>
        <p:sp>
          <p:nvSpPr>
            <p:cNvPr id="10" name="Ellipse 9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11" name="Gerade Verbindung 17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8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" name="Gerade Verbindung mit Pfeil 12"/>
          <p:cNvCxnSpPr/>
          <p:nvPr/>
        </p:nvCxnSpPr>
        <p:spPr bwMode="auto">
          <a:xfrm flipH="1">
            <a:off x="4978003" y="4135095"/>
            <a:ext cx="1332192" cy="2706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" name="Gruppieren 13"/>
          <p:cNvGrpSpPr>
            <a:grpSpLocks noChangeAspect="1"/>
          </p:cNvGrpSpPr>
          <p:nvPr/>
        </p:nvGrpSpPr>
        <p:grpSpPr>
          <a:xfrm>
            <a:off x="2692716" y="2387352"/>
            <a:ext cx="690656" cy="690579"/>
            <a:chOff x="6156176" y="1488563"/>
            <a:chExt cx="2088464" cy="2088232"/>
          </a:xfrm>
        </p:grpSpPr>
        <p:sp>
          <p:nvSpPr>
            <p:cNvPr id="15" name="Ellipse 14"/>
            <p:cNvSpPr>
              <a:spLocks noChangeAspect="1"/>
            </p:cNvSpPr>
            <p:nvPr/>
          </p:nvSpPr>
          <p:spPr bwMode="auto">
            <a:xfrm>
              <a:off x="6156176" y="1488563"/>
              <a:ext cx="2088464" cy="2088232"/>
            </a:xfrm>
            <a:prstGeom prst="ellipse">
              <a:avLst/>
            </a:prstGeom>
            <a:solidFill>
              <a:schemeClr val="accent5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Times New Roman" pitchFamily="18" charset="0"/>
              </a:endParaRPr>
            </a:p>
          </p:txBody>
        </p:sp>
        <p:cxnSp>
          <p:nvCxnSpPr>
            <p:cNvPr id="16" name="Gerade Verbindung 26"/>
            <p:cNvCxnSpPr/>
            <p:nvPr/>
          </p:nvCxnSpPr>
          <p:spPr bwMode="auto">
            <a:xfrm>
              <a:off x="7200408" y="2348920"/>
              <a:ext cx="0" cy="3600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27"/>
            <p:cNvCxnSpPr/>
            <p:nvPr/>
          </p:nvCxnSpPr>
          <p:spPr bwMode="auto">
            <a:xfrm>
              <a:off x="7020312" y="2532679"/>
              <a:ext cx="360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8" name="Gerade Verbindung mit Pfeil 17"/>
          <p:cNvCxnSpPr/>
          <p:nvPr/>
        </p:nvCxnSpPr>
        <p:spPr bwMode="auto">
          <a:xfrm>
            <a:off x="3031889" y="2706586"/>
            <a:ext cx="1281051" cy="57599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Gerade Verbindung mit Pfeil 18"/>
          <p:cNvCxnSpPr/>
          <p:nvPr/>
        </p:nvCxnSpPr>
        <p:spPr bwMode="auto">
          <a:xfrm flipH="1" flipV="1">
            <a:off x="4992975" y="3559238"/>
            <a:ext cx="1281091" cy="57447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Gerade Verbindung mit Pfeil 19"/>
          <p:cNvCxnSpPr/>
          <p:nvPr/>
        </p:nvCxnSpPr>
        <p:spPr bwMode="auto">
          <a:xfrm flipH="1">
            <a:off x="2944788" y="2705030"/>
            <a:ext cx="87100" cy="57755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Gerade Verbindung mit Pfeil 20"/>
          <p:cNvCxnSpPr/>
          <p:nvPr/>
        </p:nvCxnSpPr>
        <p:spPr bwMode="auto">
          <a:xfrm flipV="1">
            <a:off x="2692716" y="4298697"/>
            <a:ext cx="87100" cy="57599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4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/>
              <p:cNvSpPr txBox="1"/>
              <p:nvPr/>
            </p:nvSpPr>
            <p:spPr>
              <a:xfrm>
                <a:off x="2224708" y="659160"/>
                <a:ext cx="6105774" cy="1006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acc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𝑑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de-D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de-D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𝑑𝑡</m:t>
                                      </m:r>
                                    </m:den>
                                  </m:f>
                                </m:e>
                              </m:nary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𝑑𝑡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de-D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de-DE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08" y="659160"/>
                <a:ext cx="6105774" cy="10069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Ellipse 23"/>
          <p:cNvSpPr/>
          <p:nvPr/>
        </p:nvSpPr>
        <p:spPr bwMode="auto">
          <a:xfrm>
            <a:off x="1576636" y="1948074"/>
            <a:ext cx="5710238" cy="4039678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Times New Roman" pitchFamily="18" charset="0"/>
            </a:endParaRPr>
          </a:p>
        </p:txBody>
      </p:sp>
      <p:cxnSp>
        <p:nvCxnSpPr>
          <p:cNvPr id="25" name="Gerade Verbindung mit Pfeil 24"/>
          <p:cNvCxnSpPr/>
          <p:nvPr/>
        </p:nvCxnSpPr>
        <p:spPr bwMode="auto">
          <a:xfrm flipV="1">
            <a:off x="4168924" y="3179440"/>
            <a:ext cx="5544616" cy="85695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25"/>
              <p:cNvSpPr txBox="1"/>
              <p:nvPr/>
            </p:nvSpPr>
            <p:spPr>
              <a:xfrm>
                <a:off x="8633420" y="2238372"/>
                <a:ext cx="989694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de-DE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400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DE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6" name="Textfeld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420" y="2238372"/>
                <a:ext cx="989694" cy="9885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/>
          <p:cNvCxnSpPr/>
          <p:nvPr/>
        </p:nvCxnSpPr>
        <p:spPr bwMode="auto">
          <a:xfrm flipV="1">
            <a:off x="4168924" y="3395464"/>
            <a:ext cx="4161558" cy="64093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/>
              <p:cNvSpPr txBox="1"/>
              <p:nvPr/>
            </p:nvSpPr>
            <p:spPr>
              <a:xfrm>
                <a:off x="7588603" y="3643203"/>
                <a:ext cx="1661929" cy="1006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de-DE" sz="24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4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de-DE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8" name="Textfeld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03" y="3643203"/>
                <a:ext cx="1661929" cy="10068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3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thumbs.dreamstime.com/x/3d-solar-system-9-planets-their-orbits-245729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250" y="294148"/>
            <a:ext cx="3748002" cy="281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edplace.com/userfiles/image/solar%20system%2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25" y="-5629276"/>
            <a:ext cx="39690675" cy="198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Nibiru Orb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4" y="160797"/>
            <a:ext cx="8893176" cy="628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8115300" y="6594810"/>
            <a:ext cx="4397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http://www.altheadlines.com/nibiru-planet-x-13249127/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8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1454352"/>
            <a:ext cx="10515600" cy="1325563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/>
              <a:t>S</a:t>
            </a:r>
            <a:r>
              <a:rPr lang="de-DE" dirty="0" smtClean="0"/>
              <a:t>olar System</a:t>
            </a:r>
            <a:endParaRPr lang="en-US" dirty="0"/>
          </a:p>
        </p:txBody>
      </p:sp>
      <p:pic>
        <p:nvPicPr>
          <p:cNvPr id="1026" name="Picture 2" descr="http://www.schoolatoz.nsw.edu.au/detresources/solarsyst_FZLaqMuAPv_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"/>
          <a:stretch/>
        </p:blipFill>
        <p:spPr bwMode="auto">
          <a:xfrm>
            <a:off x="-9068641" y="197025"/>
            <a:ext cx="8576188" cy="60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bbc.co.uk/schools/primarylanguages_assets/french/images/our_world_solar_syste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35" y="197025"/>
            <a:ext cx="9345529" cy="630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5662864" y="6594810"/>
            <a:ext cx="6849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http://www.bbc.co.uk/schools/primarylanguages_assets/french/images/our_world_solar_system.jpg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/>
          <p:cNvSpPr>
            <a:spLocks noChangeAspect="1"/>
          </p:cNvSpPr>
          <p:nvPr/>
        </p:nvSpPr>
        <p:spPr>
          <a:xfrm>
            <a:off x="587437" y="2963672"/>
            <a:ext cx="3296861" cy="329686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TASK: Apparent Retrograde </a:t>
            </a:r>
            <a:r>
              <a:rPr lang="en-US" dirty="0"/>
              <a:t>M</a:t>
            </a:r>
            <a:r>
              <a:rPr lang="en-US" dirty="0" smtClean="0"/>
              <a:t>otion</a:t>
            </a:r>
            <a:endParaRPr lang="en-US" dirty="0"/>
          </a:p>
        </p:txBody>
      </p:sp>
      <p:sp>
        <p:nvSpPr>
          <p:cNvPr id="4" name="Ellipse 3"/>
          <p:cNvSpPr>
            <a:spLocks noChangeAspect="1"/>
          </p:cNvSpPr>
          <p:nvPr/>
        </p:nvSpPr>
        <p:spPr>
          <a:xfrm>
            <a:off x="1834815" y="4211050"/>
            <a:ext cx="802107" cy="8021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>
            <a:spLocks noChangeAspect="1"/>
          </p:cNvSpPr>
          <p:nvPr/>
        </p:nvSpPr>
        <p:spPr>
          <a:xfrm>
            <a:off x="3225021" y="5435264"/>
            <a:ext cx="489285" cy="489285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>
            <a:spLocks noChangeAspect="1"/>
          </p:cNvSpPr>
          <p:nvPr/>
        </p:nvSpPr>
        <p:spPr>
          <a:xfrm>
            <a:off x="5595493" y="3351796"/>
            <a:ext cx="649706" cy="64970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245199" y="3351796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J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714306" y="5310574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1562099" y="4274492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  <a:endParaRPr lang="en-US" dirty="0"/>
          </a:p>
        </p:txBody>
      </p:sp>
      <p:sp>
        <p:nvSpPr>
          <p:cNvPr id="18" name="Freihandform 17"/>
          <p:cNvSpPr/>
          <p:nvPr/>
        </p:nvSpPr>
        <p:spPr>
          <a:xfrm rot="2161946">
            <a:off x="3258122" y="2395121"/>
            <a:ext cx="3496664" cy="3780966"/>
          </a:xfrm>
          <a:custGeom>
            <a:avLst/>
            <a:gdLst>
              <a:gd name="connsiteX0" fmla="*/ 323876 w 3820540"/>
              <a:gd name="connsiteY0" fmla="*/ 0 h 3780966"/>
              <a:gd name="connsiteX1" fmla="*/ 615883 w 3820540"/>
              <a:gd name="connsiteY1" fmla="*/ 31898 h 3780966"/>
              <a:gd name="connsiteX2" fmla="*/ 3095793 w 3820540"/>
              <a:gd name="connsiteY2" fmla="*/ 1549659 h 3780966"/>
              <a:gd name="connsiteX3" fmla="*/ 3820540 w 3820540"/>
              <a:gd name="connsiteY3" fmla="*/ 3648914 h 3780966"/>
              <a:gd name="connsiteX4" fmla="*/ 3818797 w 3820540"/>
              <a:gd name="connsiteY4" fmla="*/ 3780966 h 3780966"/>
              <a:gd name="connsiteX5" fmla="*/ 0 w 3820540"/>
              <a:gd name="connsiteY5" fmla="*/ 3780966 h 3780966"/>
              <a:gd name="connsiteX6" fmla="*/ 323876 w 3820540"/>
              <a:gd name="connsiteY6" fmla="*/ 0 h 3780966"/>
              <a:gd name="connsiteX0" fmla="*/ 0 w 3496664"/>
              <a:gd name="connsiteY0" fmla="*/ 0 h 3780966"/>
              <a:gd name="connsiteX1" fmla="*/ 292007 w 3496664"/>
              <a:gd name="connsiteY1" fmla="*/ 31898 h 3780966"/>
              <a:gd name="connsiteX2" fmla="*/ 2771917 w 3496664"/>
              <a:gd name="connsiteY2" fmla="*/ 1549659 h 3780966"/>
              <a:gd name="connsiteX3" fmla="*/ 3496664 w 3496664"/>
              <a:gd name="connsiteY3" fmla="*/ 3648914 h 3780966"/>
              <a:gd name="connsiteX4" fmla="*/ 3494921 w 3496664"/>
              <a:gd name="connsiteY4" fmla="*/ 3780966 h 3780966"/>
              <a:gd name="connsiteX5" fmla="*/ 1157807 w 3496664"/>
              <a:gd name="connsiteY5" fmla="*/ 2255599 h 3780966"/>
              <a:gd name="connsiteX6" fmla="*/ 0 w 3496664"/>
              <a:gd name="connsiteY6" fmla="*/ 0 h 3780966"/>
              <a:gd name="connsiteX0" fmla="*/ 2489378 w 5986042"/>
              <a:gd name="connsiteY0" fmla="*/ 0 h 3780966"/>
              <a:gd name="connsiteX1" fmla="*/ 2781385 w 5986042"/>
              <a:gd name="connsiteY1" fmla="*/ 31898 h 3780966"/>
              <a:gd name="connsiteX2" fmla="*/ 5261295 w 5986042"/>
              <a:gd name="connsiteY2" fmla="*/ 1549659 h 3780966"/>
              <a:gd name="connsiteX3" fmla="*/ 5986042 w 5986042"/>
              <a:gd name="connsiteY3" fmla="*/ 3648914 h 3780966"/>
              <a:gd name="connsiteX4" fmla="*/ 5984299 w 5986042"/>
              <a:gd name="connsiteY4" fmla="*/ 3780966 h 3780966"/>
              <a:gd name="connsiteX5" fmla="*/ 0 w 5986042"/>
              <a:gd name="connsiteY5" fmla="*/ 1516413 h 3780966"/>
              <a:gd name="connsiteX6" fmla="*/ 2489378 w 5986042"/>
              <a:gd name="connsiteY6" fmla="*/ 0 h 3780966"/>
              <a:gd name="connsiteX0" fmla="*/ 0 w 5986042"/>
              <a:gd name="connsiteY0" fmla="*/ 1516413 h 3780966"/>
              <a:gd name="connsiteX1" fmla="*/ 2489378 w 5986042"/>
              <a:gd name="connsiteY1" fmla="*/ 0 h 3780966"/>
              <a:gd name="connsiteX2" fmla="*/ 2781385 w 5986042"/>
              <a:gd name="connsiteY2" fmla="*/ 31898 h 3780966"/>
              <a:gd name="connsiteX3" fmla="*/ 5261295 w 5986042"/>
              <a:gd name="connsiteY3" fmla="*/ 1549659 h 3780966"/>
              <a:gd name="connsiteX4" fmla="*/ 5986042 w 5986042"/>
              <a:gd name="connsiteY4" fmla="*/ 3648914 h 3780966"/>
              <a:gd name="connsiteX5" fmla="*/ 5984299 w 5986042"/>
              <a:gd name="connsiteY5" fmla="*/ 3780966 h 3780966"/>
              <a:gd name="connsiteX6" fmla="*/ 91440 w 5986042"/>
              <a:gd name="connsiteY6" fmla="*/ 1607853 h 3780966"/>
              <a:gd name="connsiteX0" fmla="*/ 0 w 5986042"/>
              <a:gd name="connsiteY0" fmla="*/ 1516413 h 3780966"/>
              <a:gd name="connsiteX1" fmla="*/ 2489378 w 5986042"/>
              <a:gd name="connsiteY1" fmla="*/ 0 h 3780966"/>
              <a:gd name="connsiteX2" fmla="*/ 2781385 w 5986042"/>
              <a:gd name="connsiteY2" fmla="*/ 31898 h 3780966"/>
              <a:gd name="connsiteX3" fmla="*/ 5261295 w 5986042"/>
              <a:gd name="connsiteY3" fmla="*/ 1549659 h 3780966"/>
              <a:gd name="connsiteX4" fmla="*/ 5986042 w 5986042"/>
              <a:gd name="connsiteY4" fmla="*/ 3648914 h 3780966"/>
              <a:gd name="connsiteX5" fmla="*/ 5984299 w 5986042"/>
              <a:gd name="connsiteY5" fmla="*/ 3780966 h 3780966"/>
              <a:gd name="connsiteX6" fmla="*/ 2934598 w 5986042"/>
              <a:gd name="connsiteY6" fmla="*/ 1306476 h 3780966"/>
              <a:gd name="connsiteX0" fmla="*/ 0 w 5986042"/>
              <a:gd name="connsiteY0" fmla="*/ 1516413 h 3780966"/>
              <a:gd name="connsiteX1" fmla="*/ 2489378 w 5986042"/>
              <a:gd name="connsiteY1" fmla="*/ 0 h 3780966"/>
              <a:gd name="connsiteX2" fmla="*/ 2781385 w 5986042"/>
              <a:gd name="connsiteY2" fmla="*/ 31898 h 3780966"/>
              <a:gd name="connsiteX3" fmla="*/ 5261295 w 5986042"/>
              <a:gd name="connsiteY3" fmla="*/ 1549659 h 3780966"/>
              <a:gd name="connsiteX4" fmla="*/ 5986042 w 5986042"/>
              <a:gd name="connsiteY4" fmla="*/ 3648914 h 3780966"/>
              <a:gd name="connsiteX5" fmla="*/ 5984299 w 5986042"/>
              <a:gd name="connsiteY5" fmla="*/ 3780966 h 3780966"/>
              <a:gd name="connsiteX6" fmla="*/ 2934598 w 5986042"/>
              <a:gd name="connsiteY6" fmla="*/ 1306476 h 3780966"/>
              <a:gd name="connsiteX0" fmla="*/ 0 w 5986042"/>
              <a:gd name="connsiteY0" fmla="*/ 1516413 h 3780966"/>
              <a:gd name="connsiteX1" fmla="*/ 2489378 w 5986042"/>
              <a:gd name="connsiteY1" fmla="*/ 0 h 3780966"/>
              <a:gd name="connsiteX2" fmla="*/ 2781385 w 5986042"/>
              <a:gd name="connsiteY2" fmla="*/ 31898 h 3780966"/>
              <a:gd name="connsiteX3" fmla="*/ 5261295 w 5986042"/>
              <a:gd name="connsiteY3" fmla="*/ 1549659 h 3780966"/>
              <a:gd name="connsiteX4" fmla="*/ 5986042 w 5986042"/>
              <a:gd name="connsiteY4" fmla="*/ 3648914 h 3780966"/>
              <a:gd name="connsiteX5" fmla="*/ 5984299 w 5986042"/>
              <a:gd name="connsiteY5" fmla="*/ 3780966 h 3780966"/>
              <a:gd name="connsiteX0" fmla="*/ 0 w 3496664"/>
              <a:gd name="connsiteY0" fmla="*/ 0 h 3780966"/>
              <a:gd name="connsiteX1" fmla="*/ 292007 w 3496664"/>
              <a:gd name="connsiteY1" fmla="*/ 31898 h 3780966"/>
              <a:gd name="connsiteX2" fmla="*/ 2771917 w 3496664"/>
              <a:gd name="connsiteY2" fmla="*/ 1549659 h 3780966"/>
              <a:gd name="connsiteX3" fmla="*/ 3496664 w 3496664"/>
              <a:gd name="connsiteY3" fmla="*/ 3648914 h 3780966"/>
              <a:gd name="connsiteX4" fmla="*/ 3494921 w 3496664"/>
              <a:gd name="connsiteY4" fmla="*/ 3780966 h 378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6664" h="3780966">
                <a:moveTo>
                  <a:pt x="0" y="0"/>
                </a:moveTo>
                <a:lnTo>
                  <a:pt x="292007" y="31898"/>
                </a:lnTo>
                <a:cubicBezTo>
                  <a:pt x="1252329" y="183441"/>
                  <a:pt x="2154839" y="701335"/>
                  <a:pt x="2771917" y="1549659"/>
                </a:cubicBezTo>
                <a:cubicBezTo>
                  <a:pt x="3234725" y="2185902"/>
                  <a:pt x="3471256" y="2917663"/>
                  <a:pt x="3496664" y="3648914"/>
                </a:cubicBezTo>
                <a:lnTo>
                  <a:pt x="3494921" y="378096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 Verbindung mit Pfeil 19"/>
          <p:cNvCxnSpPr/>
          <p:nvPr/>
        </p:nvCxnSpPr>
        <p:spPr>
          <a:xfrm flipV="1">
            <a:off x="3469663" y="4274492"/>
            <a:ext cx="1120117" cy="140541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 flipV="1">
            <a:off x="5777403" y="2963672"/>
            <a:ext cx="148368" cy="7564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5793763" y="1569392"/>
            <a:ext cx="1120117" cy="140541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V="1">
            <a:off x="5904282" y="1569392"/>
            <a:ext cx="1009598" cy="21520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flipV="1">
            <a:off x="2541030" y="2645436"/>
            <a:ext cx="4681639" cy="3774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flipH="1" flipV="1">
            <a:off x="3997506" y="1312037"/>
            <a:ext cx="2942482" cy="3701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 flipV="1">
            <a:off x="5276066" y="2903548"/>
            <a:ext cx="624781" cy="81657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4742464" y="1343952"/>
            <a:ext cx="2420432" cy="192892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feld 44"/>
              <p:cNvSpPr txBox="1"/>
              <p:nvPr/>
            </p:nvSpPr>
            <p:spPr>
              <a:xfrm>
                <a:off x="9723486" y="1970442"/>
                <a:ext cx="1815049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DE" sz="2400" dirty="0" smtClean="0"/>
              </a:p>
            </p:txBody>
          </p:sp>
        </mc:Choice>
        <mc:Fallback>
          <p:sp>
            <p:nvSpPr>
              <p:cNvPr id="45" name="Textfeld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86" y="1970442"/>
                <a:ext cx="1815049" cy="395236"/>
              </a:xfrm>
              <a:prstGeom prst="rect">
                <a:avLst/>
              </a:prstGeom>
              <a:blipFill rotWithShape="0">
                <a:blip r:embed="rId2"/>
                <a:stretch>
                  <a:fillRect l="-2013" r="-234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feld 45"/>
              <p:cNvSpPr txBox="1"/>
              <p:nvPr/>
            </p:nvSpPr>
            <p:spPr>
              <a:xfrm>
                <a:off x="9854233" y="2480300"/>
                <a:ext cx="1688347" cy="458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6" name="Textfeld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233" y="2480300"/>
                <a:ext cx="1688347" cy="458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/>
              <p:cNvSpPr txBox="1"/>
              <p:nvPr/>
            </p:nvSpPr>
            <p:spPr>
              <a:xfrm>
                <a:off x="12895596" y="2839773"/>
                <a:ext cx="1797928" cy="1004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feld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5596" y="2839773"/>
                <a:ext cx="1797928" cy="10042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feld 47"/>
              <p:cNvSpPr txBox="1"/>
              <p:nvPr/>
            </p:nvSpPr>
            <p:spPr>
              <a:xfrm>
                <a:off x="9875644" y="3046485"/>
                <a:ext cx="1662891" cy="969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8" name="Textfeld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644" y="3046485"/>
                <a:ext cx="1662891" cy="9696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feld 48"/>
              <p:cNvSpPr txBox="1"/>
              <p:nvPr/>
            </p:nvSpPr>
            <p:spPr>
              <a:xfrm>
                <a:off x="9393781" y="4135572"/>
                <a:ext cx="2144754" cy="1023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9" name="Textfeld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781" y="4135572"/>
                <a:ext cx="2144754" cy="10234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feld 51"/>
              <p:cNvSpPr txBox="1"/>
              <p:nvPr/>
            </p:nvSpPr>
            <p:spPr>
              <a:xfrm>
                <a:off x="9743685" y="5278392"/>
                <a:ext cx="17948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feld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685" y="5278392"/>
                <a:ext cx="179485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712" t="-38333" r="-16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34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4 0.00417 L 0.19075 -0.3974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-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45" grpId="0"/>
      <p:bldP spid="46" grpId="0"/>
      <p:bldP spid="48" grpId="0"/>
      <p:bldP spid="49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Apparent Velocity in 2D</a:t>
            </a:r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9386126" y="316756"/>
            <a:ext cx="1872916" cy="1033895"/>
            <a:chOff x="9480884" y="365125"/>
            <a:chExt cx="1872916" cy="1033895"/>
          </a:xfrm>
        </p:grpSpPr>
        <p:sp>
          <p:nvSpPr>
            <p:cNvPr id="6" name="Abgerundetes Rechteck 5"/>
            <p:cNvSpPr/>
            <p:nvPr/>
          </p:nvSpPr>
          <p:spPr>
            <a:xfrm>
              <a:off x="9480884" y="365125"/>
              <a:ext cx="1872916" cy="103389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feld 6">
              <a:hlinkClick r:id="rId2" action="ppaction://hlinkfile"/>
            </p:cNvPr>
            <p:cNvSpPr txBox="1"/>
            <p:nvPr/>
          </p:nvSpPr>
          <p:spPr>
            <a:xfrm>
              <a:off x="9537031" y="528130"/>
              <a:ext cx="17606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000" dirty="0" smtClean="0"/>
                <a:t>RUN</a:t>
              </a:r>
              <a:endParaRPr lang="en-US" sz="4000" dirty="0"/>
            </a:p>
          </p:txBody>
        </p:sp>
      </p:grp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6" t="6695" r="33816" b="6834"/>
          <a:stretch/>
        </p:blipFill>
        <p:spPr>
          <a:xfrm>
            <a:off x="6294010" y="1465287"/>
            <a:ext cx="3737811" cy="502117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0" t="3931" r="33577" b="6006"/>
          <a:stretch/>
        </p:blipFill>
        <p:spPr>
          <a:xfrm>
            <a:off x="2336879" y="1361013"/>
            <a:ext cx="3689684" cy="52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Planetary retrograde constants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39568"/>
              </p:ext>
            </p:extLst>
          </p:nvPr>
        </p:nvGraphicFramePr>
        <p:xfrm>
          <a:off x="838200" y="1690688"/>
          <a:ext cx="10515600" cy="48463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Synodic period,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Synodic period, mean 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Days in retrograde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Mercury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~21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Venus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584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Mars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780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25.6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effectLst/>
                        </a:rPr>
                        <a:t>Jupiter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effectLst/>
                        </a:rPr>
                        <a:t>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effectLst/>
                        </a:rPr>
                        <a:t>13.1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effectLst/>
                        </a:rPr>
                        <a:t>121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Saturn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138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Uranus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12.15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151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Neptune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12.07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158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Hypothetical far out 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365.25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182.125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7299158" y="6537008"/>
            <a:ext cx="667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https://en.wikipedia.org/wiki/Apparent_retrograde_motion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1" y="449179"/>
            <a:ext cx="11753896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ytimg.com/vi/ys5hmBkyvag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006" y="365125"/>
            <a:ext cx="8247987" cy="618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819650" y="6594811"/>
            <a:ext cx="7693194" cy="26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https://bookofresearch.files.wordpress.com/2015/02/moon-formation-theories-debated_69202_990x742-640x480.jpg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Breitbild</PresentationFormat>
  <Paragraphs>128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Office Theme</vt:lpstr>
      <vt:lpstr>Solar System Simulator</vt:lpstr>
      <vt:lpstr>First Weak of Class</vt:lpstr>
      <vt:lpstr>PowerPoint-Präsentation</vt:lpstr>
      <vt:lpstr>The Solar System</vt:lpstr>
      <vt:lpstr>The TASK: Apparent Retrograde Motion</vt:lpstr>
      <vt:lpstr>Apparent Velocity in 2D</vt:lpstr>
      <vt:lpstr>Planetary retrograde constants</vt:lpstr>
      <vt:lpstr>PowerPoint-Präsentation</vt:lpstr>
      <vt:lpstr>PowerPoint-Präsentation</vt:lpstr>
      <vt:lpstr>END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Equations</vt:lpstr>
      <vt:lpstr>PowerPoint-Präsentation</vt:lpstr>
      <vt:lpstr>Keplers Law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System Simulator</dc:title>
  <dc:creator>Jochen Illerhaus</dc:creator>
  <cp:lastModifiedBy>Jochen Illerhaus</cp:lastModifiedBy>
  <cp:revision>27</cp:revision>
  <dcterms:created xsi:type="dcterms:W3CDTF">2016-04-30T17:11:06Z</dcterms:created>
  <dcterms:modified xsi:type="dcterms:W3CDTF">2016-05-04T17:59:04Z</dcterms:modified>
</cp:coreProperties>
</file>